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>
        <p:scale>
          <a:sx n="115" d="100"/>
          <a:sy n="115" d="100"/>
        </p:scale>
        <p:origin x="92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163453C3-023C-BE4A-8175-51CE4040D854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76D7CFE2-3F15-5A44-877F-677970E81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932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53C3-023C-BE4A-8175-51CE4040D854}" type="datetimeFigureOut">
              <a:rPr lang="en-US" smtClean="0"/>
              <a:t>5/3/19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CFE2-3F15-5A44-877F-677970E81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432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53C3-023C-BE4A-8175-51CE4040D854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CFE2-3F15-5A44-877F-677970E81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160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53C3-023C-BE4A-8175-51CE4040D854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CFE2-3F15-5A44-877F-677970E81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6568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53C3-023C-BE4A-8175-51CE4040D854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CFE2-3F15-5A44-877F-677970E81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7251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53C3-023C-BE4A-8175-51CE4040D854}" type="datetimeFigureOut">
              <a:rPr lang="en-US" smtClean="0"/>
              <a:t>5/3/19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CFE2-3F15-5A44-877F-677970E81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901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53C3-023C-BE4A-8175-51CE4040D854}" type="datetimeFigureOut">
              <a:rPr lang="en-US" smtClean="0"/>
              <a:t>5/3/19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CFE2-3F15-5A44-877F-677970E81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3706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53C3-023C-BE4A-8175-51CE4040D854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CFE2-3F15-5A44-877F-677970E81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01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53C3-023C-BE4A-8175-51CE4040D854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CFE2-3F15-5A44-877F-677970E81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282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53C3-023C-BE4A-8175-51CE4040D854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CFE2-3F15-5A44-877F-677970E81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39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53C3-023C-BE4A-8175-51CE4040D854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CFE2-3F15-5A44-877F-677970E81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13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53C3-023C-BE4A-8175-51CE4040D854}" type="datetimeFigureOut">
              <a:rPr lang="en-US" smtClean="0"/>
              <a:t>5/3/19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CFE2-3F15-5A44-877F-677970E81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600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53C3-023C-BE4A-8175-51CE4040D854}" type="datetimeFigureOut">
              <a:rPr lang="en-US" smtClean="0"/>
              <a:t>5/3/19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CFE2-3F15-5A44-877F-677970E81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793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53C3-023C-BE4A-8175-51CE4040D854}" type="datetimeFigureOut">
              <a:rPr lang="en-US" smtClean="0"/>
              <a:t>5/3/19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CFE2-3F15-5A44-877F-677970E81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254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53C3-023C-BE4A-8175-51CE4040D854}" type="datetimeFigureOut">
              <a:rPr lang="en-US" smtClean="0"/>
              <a:t>5/3/19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CFE2-3F15-5A44-877F-677970E81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516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53C3-023C-BE4A-8175-51CE4040D854}" type="datetimeFigureOut">
              <a:rPr lang="en-US" smtClean="0"/>
              <a:t>5/3/19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CFE2-3F15-5A44-877F-677970E81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472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53C3-023C-BE4A-8175-51CE4040D854}" type="datetimeFigureOut">
              <a:rPr lang="en-US" smtClean="0"/>
              <a:t>5/3/19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CFE2-3F15-5A44-877F-677970E81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552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163453C3-023C-BE4A-8175-51CE4040D854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6D7CFE2-3F15-5A44-877F-677970E81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146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  <p:sldLayoutId id="2147483873" r:id="rId15"/>
    <p:sldLayoutId id="2147483874" r:id="rId16"/>
    <p:sldLayoutId id="214748387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5F6BE-B0A7-0345-823D-9BDD5215F0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SRDP Pilot TRR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BE04D2-9078-7140-81CF-A0A74EEEDA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May 3, 2019</a:t>
            </a:r>
          </a:p>
        </p:txBody>
      </p:sp>
    </p:spTree>
    <p:extLst>
      <p:ext uri="{BB962C8B-B14F-4D97-AF65-F5344CB8AC3E}">
        <p14:creationId xmlns:p14="http://schemas.microsoft.com/office/powerpoint/2010/main" val="629371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FC115-AF0B-E143-BB4C-49CC9316C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1F486-7220-DA48-95A1-EB071500D8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Ensure a common understanding of the current state of the project.</a:t>
            </a:r>
          </a:p>
          <a:p>
            <a:pPr lvl="1"/>
            <a:r>
              <a:rPr lang="en-US" dirty="0"/>
              <a:t>Review L2 deliverables, verification, and validation state.</a:t>
            </a:r>
          </a:p>
          <a:p>
            <a:pPr lvl="1"/>
            <a:r>
              <a:rPr lang="en-US" dirty="0"/>
              <a:t>Configuration control of test environment</a:t>
            </a:r>
          </a:p>
          <a:p>
            <a:pPr lvl="1"/>
            <a:r>
              <a:rPr lang="en-US" dirty="0"/>
              <a:t>Review of test plans (verification and validation)</a:t>
            </a:r>
          </a:p>
          <a:p>
            <a:pPr lvl="1"/>
            <a:r>
              <a:rPr lang="en-US" dirty="0"/>
              <a:t>Gap Analysis (RVTM)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005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70D2C-3A72-FB49-876A-C89F4E90A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 to Pilot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575533-E0D7-3E4C-BF76-3097F0797F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May 3: Test Readiness Review (TRR)</a:t>
            </a:r>
          </a:p>
          <a:p>
            <a:r>
              <a:rPr lang="en-US" dirty="0"/>
              <a:t>May 17: Operations Readiness Review (ORR)</a:t>
            </a:r>
          </a:p>
          <a:p>
            <a:r>
              <a:rPr lang="en-US" dirty="0"/>
              <a:t>May 28: Go/No-Go Decision</a:t>
            </a:r>
          </a:p>
        </p:txBody>
      </p:sp>
    </p:spTree>
    <p:extLst>
      <p:ext uri="{BB962C8B-B14F-4D97-AF65-F5344CB8AC3E}">
        <p14:creationId xmlns:p14="http://schemas.microsoft.com/office/powerpoint/2010/main" val="2784914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089BD-0BB0-C643-A99A-6B2ACA723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Changes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EE535D-8014-BD49-A0BA-BCD40460CA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426417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Decrease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85CEB-0B8C-D844-84D6-31E458F7F7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297151"/>
            <a:ext cx="5157787" cy="389251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Improved RFI Excision in VLA Calibration pipeline.</a:t>
            </a:r>
          </a:p>
          <a:p>
            <a:r>
              <a:rPr lang="en-US" dirty="0"/>
              <a:t>Previews (image, weblog) through archive interface</a:t>
            </a:r>
          </a:p>
          <a:p>
            <a:r>
              <a:rPr lang="en-US" dirty="0"/>
              <a:t>Refactored Data Fetcher </a:t>
            </a:r>
          </a:p>
          <a:p>
            <a:pPr lvl="1"/>
            <a:r>
              <a:rPr lang="en-US" dirty="0"/>
              <a:t>File resolver</a:t>
            </a:r>
          </a:p>
          <a:p>
            <a:pPr lvl="1"/>
            <a:r>
              <a:rPr lang="en-US" dirty="0"/>
              <a:t>Cache System</a:t>
            </a:r>
          </a:p>
          <a:p>
            <a:r>
              <a:rPr lang="en-US" dirty="0">
                <a:solidFill>
                  <a:schemeClr val="accent2"/>
                </a:solidFill>
              </a:rPr>
              <a:t>Workspace System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Including migration to capability system.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Execution metadata</a:t>
            </a:r>
          </a:p>
          <a:p>
            <a:r>
              <a:rPr lang="en-US" dirty="0"/>
              <a:t>CASA-5.5 Integration</a:t>
            </a:r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78554D0-CD0F-E545-8993-521C172DD1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426417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Increase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E4E9CA-6B67-0841-A3C4-F267095354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97151"/>
            <a:ext cx="5183188" cy="389251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Product System</a:t>
            </a:r>
          </a:p>
          <a:p>
            <a:pPr lvl="1"/>
            <a:r>
              <a:rPr lang="en-US" dirty="0"/>
              <a:t>Real fast</a:t>
            </a:r>
          </a:p>
          <a:p>
            <a:endParaRPr lang="en-US" dirty="0"/>
          </a:p>
          <a:p>
            <a:r>
              <a:rPr lang="en-US" dirty="0"/>
              <a:t>Script work arounds for Workspace System.</a:t>
            </a:r>
          </a:p>
        </p:txBody>
      </p:sp>
    </p:spTree>
    <p:extLst>
      <p:ext uri="{BB962C8B-B14F-4D97-AF65-F5344CB8AC3E}">
        <p14:creationId xmlns:p14="http://schemas.microsoft.com/office/powerpoint/2010/main" val="1364626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F172F-05FA-0648-B592-578FCA148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E551125-98D9-884E-B960-70152F3463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appreciate all of the hard work that got us to this point.</a:t>
            </a:r>
          </a:p>
          <a:p>
            <a:r>
              <a:rPr lang="en-US" dirty="0"/>
              <a:t>Our process is evolving and will continue to evolve, please let me or Bob know about lessons you think we should </a:t>
            </a:r>
            <a:r>
              <a:rPr lang="en-US"/>
              <a:t>be learning.</a:t>
            </a:r>
          </a:p>
        </p:txBody>
      </p:sp>
    </p:spTree>
    <p:extLst>
      <p:ext uri="{BB962C8B-B14F-4D97-AF65-F5344CB8AC3E}">
        <p14:creationId xmlns:p14="http://schemas.microsoft.com/office/powerpoint/2010/main" val="20704738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{B08D9581-5C9C-6949-85F9-CE8B9847E847}tf10001076</Template>
  <TotalTime>22</TotalTime>
  <Words>169</Words>
  <Application>Microsoft Macintosh PowerPoint</Application>
  <PresentationFormat>Widescreen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 Boardroom</vt:lpstr>
      <vt:lpstr>SRDP Pilot TRR</vt:lpstr>
      <vt:lpstr>Objective</vt:lpstr>
      <vt:lpstr>Path to Pilot Operations</vt:lpstr>
      <vt:lpstr>Scope Changes</vt:lpstr>
      <vt:lpstr>Thanks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SRDP Pilot TRR</dc:title>
  <dc:creator>Jeff Kern</dc:creator>
  <cp:lastModifiedBy>Jeff Kern</cp:lastModifiedBy>
  <cp:revision>4</cp:revision>
  <dcterms:created xsi:type="dcterms:W3CDTF">2019-05-03T12:13:58Z</dcterms:created>
  <dcterms:modified xsi:type="dcterms:W3CDTF">2019-05-03T12:36:27Z</dcterms:modified>
</cp:coreProperties>
</file>