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258" r:id="rId3"/>
    <p:sldId id="284" r:id="rId4"/>
    <p:sldId id="285" r:id="rId5"/>
    <p:sldId id="259" r:id="rId6"/>
    <p:sldId id="267" r:id="rId7"/>
    <p:sldId id="260" r:id="rId8"/>
    <p:sldId id="266" r:id="rId9"/>
    <p:sldId id="262" r:id="rId10"/>
    <p:sldId id="286" r:id="rId11"/>
    <p:sldId id="264" r:id="rId12"/>
    <p:sldId id="268" r:id="rId13"/>
    <p:sldId id="272" r:id="rId14"/>
    <p:sldId id="274" r:id="rId15"/>
    <p:sldId id="277" r:id="rId16"/>
    <p:sldId id="279" r:id="rId17"/>
    <p:sldId id="280" r:id="rId18"/>
    <p:sldId id="270" r:id="rId19"/>
    <p:sldId id="281" r:id="rId20"/>
    <p:sldId id="265" r:id="rId21"/>
    <p:sldId id="282" r:id="rId22"/>
    <p:sldId id="283" r:id="rId23"/>
    <p:sldId id="257" r:id="rId24"/>
    <p:sldId id="288" r:id="rId25"/>
    <p:sldId id="28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62">
          <p15:clr>
            <a:srgbClr val="A4A3A4"/>
          </p15:clr>
        </p15:guide>
        <p15:guide id="2" pos="288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CC"/>
    <a:srgbClr val="062458"/>
    <a:srgbClr val="052058"/>
    <a:srgbClr val="11264C"/>
    <a:srgbClr val="64A3F9"/>
    <a:srgbClr val="5587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039" autoAdjust="0"/>
    <p:restoredTop sz="94626" autoAdjust="0"/>
  </p:normalViewPr>
  <p:slideViewPr>
    <p:cSldViewPr snapToGrid="0" snapToObjects="1">
      <p:cViewPr varScale="1">
        <p:scale>
          <a:sx n="122" d="100"/>
          <a:sy n="122" d="100"/>
        </p:scale>
        <p:origin x="768" y="208"/>
      </p:cViewPr>
      <p:guideLst>
        <p:guide orient="horz" pos="4162"/>
        <p:guide pos="288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56B59B-0093-064F-A7BE-0B1F8EDC91AA}" type="doc">
      <dgm:prSet loTypeId="urn:microsoft.com/office/officeart/2005/8/layout/hProcess7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F5C6E9D-65E8-3142-9387-2975AE8D045B}">
      <dgm:prSet phldrT="[Text]" custT="1"/>
      <dgm:spPr/>
      <dgm:t>
        <a:bodyPr/>
        <a:lstStyle/>
        <a:p>
          <a:r>
            <a:rPr lang="en-US" sz="1600" dirty="0"/>
            <a:t>Proposal</a:t>
          </a:r>
          <a:endParaRPr lang="en-US" sz="1100" dirty="0"/>
        </a:p>
      </dgm:t>
    </dgm:pt>
    <dgm:pt modelId="{252E8C60-0842-2A44-87D4-DF19966A4B23}" type="parTrans" cxnId="{E9D30D0D-C7A9-2942-9705-0AA07E1B5490}">
      <dgm:prSet/>
      <dgm:spPr/>
      <dgm:t>
        <a:bodyPr/>
        <a:lstStyle/>
        <a:p>
          <a:endParaRPr lang="en-US"/>
        </a:p>
      </dgm:t>
    </dgm:pt>
    <dgm:pt modelId="{662BDC12-A0D4-8441-B58A-963215272BB1}" type="sibTrans" cxnId="{E9D30D0D-C7A9-2942-9705-0AA07E1B5490}">
      <dgm:prSet/>
      <dgm:spPr/>
      <dgm:t>
        <a:bodyPr/>
        <a:lstStyle/>
        <a:p>
          <a:endParaRPr lang="en-US"/>
        </a:p>
      </dgm:t>
    </dgm:pt>
    <dgm:pt modelId="{86628403-F631-AD4E-A9F0-EFCD685FB554}">
      <dgm:prSet phldrT="[Text]"/>
      <dgm:spPr/>
      <dgm:t>
        <a:bodyPr/>
        <a:lstStyle/>
        <a:p>
          <a:r>
            <a:rPr lang="en-US" dirty="0"/>
            <a:t>Creation</a:t>
          </a:r>
        </a:p>
      </dgm:t>
    </dgm:pt>
    <dgm:pt modelId="{C980B5A1-607C-7949-89A4-431EE0D8C404}" type="parTrans" cxnId="{0BBE9018-25D4-AC4E-915A-349EFDA5BAD8}">
      <dgm:prSet/>
      <dgm:spPr/>
      <dgm:t>
        <a:bodyPr/>
        <a:lstStyle/>
        <a:p>
          <a:endParaRPr lang="en-US"/>
        </a:p>
      </dgm:t>
    </dgm:pt>
    <dgm:pt modelId="{9494883B-882E-FA44-A9D0-1DABE48BEC8B}" type="sibTrans" cxnId="{0BBE9018-25D4-AC4E-915A-349EFDA5BAD8}">
      <dgm:prSet/>
      <dgm:spPr/>
      <dgm:t>
        <a:bodyPr/>
        <a:lstStyle/>
        <a:p>
          <a:endParaRPr lang="en-US"/>
        </a:p>
      </dgm:t>
    </dgm:pt>
    <dgm:pt modelId="{6BE59574-D19E-E84C-9F14-E1B3866C743F}">
      <dgm:prSet phldrT="[Text]"/>
      <dgm:spPr/>
      <dgm:t>
        <a:bodyPr/>
        <a:lstStyle/>
        <a:p>
          <a:r>
            <a:rPr lang="en-US" dirty="0"/>
            <a:t>Submission</a:t>
          </a:r>
        </a:p>
      </dgm:t>
    </dgm:pt>
    <dgm:pt modelId="{74218DDF-A866-3E4A-ADB4-6CEB97F80C12}" type="parTrans" cxnId="{E725DBF1-5B80-004A-AC9F-68A3BA008724}">
      <dgm:prSet/>
      <dgm:spPr/>
      <dgm:t>
        <a:bodyPr/>
        <a:lstStyle/>
        <a:p>
          <a:endParaRPr lang="en-US"/>
        </a:p>
      </dgm:t>
    </dgm:pt>
    <dgm:pt modelId="{84834EA2-4538-EE40-AC4A-581ADE9ED3CC}" type="sibTrans" cxnId="{E725DBF1-5B80-004A-AC9F-68A3BA008724}">
      <dgm:prSet/>
      <dgm:spPr/>
      <dgm:t>
        <a:bodyPr/>
        <a:lstStyle/>
        <a:p>
          <a:endParaRPr lang="en-US"/>
        </a:p>
      </dgm:t>
    </dgm:pt>
    <dgm:pt modelId="{AC9D27BE-ABE3-C841-A7C9-3FEC7B6F990A}">
      <dgm:prSet phldrT="[Text]"/>
      <dgm:spPr/>
      <dgm:t>
        <a:bodyPr/>
        <a:lstStyle/>
        <a:p>
          <a:r>
            <a:rPr lang="en-US" dirty="0"/>
            <a:t>Individual review</a:t>
          </a:r>
        </a:p>
      </dgm:t>
    </dgm:pt>
    <dgm:pt modelId="{F4AF6BB2-1B8D-0941-931D-F3A086CCCDEC}" type="parTrans" cxnId="{25A40308-A6B5-C446-A22F-66196C7CE6EB}">
      <dgm:prSet/>
      <dgm:spPr/>
      <dgm:t>
        <a:bodyPr/>
        <a:lstStyle/>
        <a:p>
          <a:endParaRPr lang="en-US"/>
        </a:p>
      </dgm:t>
    </dgm:pt>
    <dgm:pt modelId="{A42F085D-D76E-4B4F-94CD-1F645B451DF6}" type="sibTrans" cxnId="{25A40308-A6B5-C446-A22F-66196C7CE6EB}">
      <dgm:prSet/>
      <dgm:spPr/>
      <dgm:t>
        <a:bodyPr/>
        <a:lstStyle/>
        <a:p>
          <a:endParaRPr lang="en-US"/>
        </a:p>
      </dgm:t>
    </dgm:pt>
    <dgm:pt modelId="{9C0FCC5E-D012-3D4C-A26F-336AA9549712}">
      <dgm:prSet phldrT="[Text]"/>
      <dgm:spPr/>
      <dgm:t>
        <a:bodyPr/>
        <a:lstStyle/>
        <a:p>
          <a:r>
            <a:rPr lang="en-US" dirty="0"/>
            <a:t>Technical</a:t>
          </a:r>
        </a:p>
      </dgm:t>
    </dgm:pt>
    <dgm:pt modelId="{183E752E-2593-6844-9816-7BCA60E26028}" type="parTrans" cxnId="{05387A5A-E48C-3346-A048-C46BF979111A}">
      <dgm:prSet/>
      <dgm:spPr/>
      <dgm:t>
        <a:bodyPr/>
        <a:lstStyle/>
        <a:p>
          <a:endParaRPr lang="en-US"/>
        </a:p>
      </dgm:t>
    </dgm:pt>
    <dgm:pt modelId="{DB5E84F4-0F02-B349-87AD-CE4A3D864BAD}" type="sibTrans" cxnId="{05387A5A-E48C-3346-A048-C46BF979111A}">
      <dgm:prSet/>
      <dgm:spPr/>
      <dgm:t>
        <a:bodyPr/>
        <a:lstStyle/>
        <a:p>
          <a:endParaRPr lang="en-US"/>
        </a:p>
      </dgm:t>
    </dgm:pt>
    <dgm:pt modelId="{1F30C209-8822-4F4A-9703-FD98AA14C521}">
      <dgm:prSet phldrT="[Text]"/>
      <dgm:spPr/>
      <dgm:t>
        <a:bodyPr/>
        <a:lstStyle/>
        <a:p>
          <a:r>
            <a:rPr lang="en-US" dirty="0"/>
            <a:t>Scientific</a:t>
          </a:r>
        </a:p>
      </dgm:t>
    </dgm:pt>
    <dgm:pt modelId="{EE33A75F-874D-3441-BBDB-9626801D6D45}" type="parTrans" cxnId="{30D2C7CB-EBA7-9C4F-BCBC-40E3235A31E6}">
      <dgm:prSet/>
      <dgm:spPr/>
      <dgm:t>
        <a:bodyPr/>
        <a:lstStyle/>
        <a:p>
          <a:endParaRPr lang="en-US"/>
        </a:p>
      </dgm:t>
    </dgm:pt>
    <dgm:pt modelId="{B604E23B-A727-A84B-9FAD-31CDD0ED9BA7}" type="sibTrans" cxnId="{30D2C7CB-EBA7-9C4F-BCBC-40E3235A31E6}">
      <dgm:prSet/>
      <dgm:spPr/>
      <dgm:t>
        <a:bodyPr/>
        <a:lstStyle/>
        <a:p>
          <a:endParaRPr lang="en-US"/>
        </a:p>
      </dgm:t>
    </dgm:pt>
    <dgm:pt modelId="{72E493A6-573E-5B4E-ADE9-F74F9879EA14}">
      <dgm:prSet phldrT="[Text]"/>
      <dgm:spPr/>
      <dgm:t>
        <a:bodyPr/>
        <a:lstStyle/>
        <a:p>
          <a:r>
            <a:rPr lang="en-US" dirty="0"/>
            <a:t>Directors' Review</a:t>
          </a:r>
        </a:p>
      </dgm:t>
    </dgm:pt>
    <dgm:pt modelId="{30081619-3B25-1346-A5D0-C04C19D23BDF}" type="parTrans" cxnId="{EC8E2A97-6D06-4B4A-8116-30C285BD3BD4}">
      <dgm:prSet/>
      <dgm:spPr/>
      <dgm:t>
        <a:bodyPr/>
        <a:lstStyle/>
        <a:p>
          <a:endParaRPr lang="en-US"/>
        </a:p>
      </dgm:t>
    </dgm:pt>
    <dgm:pt modelId="{945E5787-748D-334F-9012-9F659BBE67A8}" type="sibTrans" cxnId="{EC8E2A97-6D06-4B4A-8116-30C285BD3BD4}">
      <dgm:prSet/>
      <dgm:spPr/>
      <dgm:t>
        <a:bodyPr/>
        <a:lstStyle/>
        <a:p>
          <a:endParaRPr lang="en-US"/>
        </a:p>
      </dgm:t>
    </dgm:pt>
    <dgm:pt modelId="{1914F57A-FA14-A84B-B986-986C338BD419}">
      <dgm:prSet phldrT="[Text]"/>
      <dgm:spPr/>
      <dgm:t>
        <a:bodyPr/>
        <a:lstStyle/>
        <a:p>
          <a:r>
            <a:rPr lang="en-US" dirty="0"/>
            <a:t>Validation</a:t>
          </a:r>
        </a:p>
      </dgm:t>
    </dgm:pt>
    <dgm:pt modelId="{D340056E-2C01-9145-B317-15BF2A439315}" type="parTrans" cxnId="{20AFD794-0C8C-6248-8F17-C86FA0FFA5BC}">
      <dgm:prSet/>
      <dgm:spPr/>
      <dgm:t>
        <a:bodyPr/>
        <a:lstStyle/>
        <a:p>
          <a:endParaRPr lang="en-US"/>
        </a:p>
      </dgm:t>
    </dgm:pt>
    <dgm:pt modelId="{ADD84ED8-502D-9B40-9F70-746496314A32}" type="sibTrans" cxnId="{20AFD794-0C8C-6248-8F17-C86FA0FFA5BC}">
      <dgm:prSet/>
      <dgm:spPr/>
      <dgm:t>
        <a:bodyPr/>
        <a:lstStyle/>
        <a:p>
          <a:endParaRPr lang="en-US"/>
        </a:p>
      </dgm:t>
    </dgm:pt>
    <dgm:pt modelId="{4FF8FAC4-E2C5-B146-9CF6-7FB2CD093E43}">
      <dgm:prSet phldrT="[Text]"/>
      <dgm:spPr/>
      <dgm:t>
        <a:bodyPr/>
        <a:lstStyle/>
        <a:p>
          <a:r>
            <a:rPr lang="en-US" dirty="0"/>
            <a:t>Data Management</a:t>
          </a:r>
        </a:p>
      </dgm:t>
    </dgm:pt>
    <dgm:pt modelId="{0F1A557E-A305-B644-ABB1-3DB6C1902270}" type="parTrans" cxnId="{8AEAD424-3D17-EC41-941E-ED91FC1984A1}">
      <dgm:prSet/>
      <dgm:spPr/>
      <dgm:t>
        <a:bodyPr/>
        <a:lstStyle/>
        <a:p>
          <a:endParaRPr lang="en-US"/>
        </a:p>
      </dgm:t>
    </dgm:pt>
    <dgm:pt modelId="{482719D9-58F5-7942-B4BF-E21BB523441F}" type="sibTrans" cxnId="{8AEAD424-3D17-EC41-941E-ED91FC1984A1}">
      <dgm:prSet/>
      <dgm:spPr/>
      <dgm:t>
        <a:bodyPr/>
        <a:lstStyle/>
        <a:p>
          <a:endParaRPr lang="en-US"/>
        </a:p>
      </dgm:t>
    </dgm:pt>
    <dgm:pt modelId="{8683585C-D58A-0C4B-889E-29EDA979ACFA}">
      <dgm:prSet phldrT="[Text]"/>
      <dgm:spPr/>
      <dgm:t>
        <a:bodyPr/>
        <a:lstStyle/>
        <a:p>
          <a:r>
            <a:rPr lang="en-US" dirty="0"/>
            <a:t>Disposition</a:t>
          </a:r>
        </a:p>
      </dgm:t>
    </dgm:pt>
    <dgm:pt modelId="{831D659E-B0D8-654C-9CBD-FAB8D8347C31}" type="parTrans" cxnId="{7A50F2E1-009D-8F43-ACF3-8D9558EE9622}">
      <dgm:prSet/>
      <dgm:spPr/>
      <dgm:t>
        <a:bodyPr/>
        <a:lstStyle/>
        <a:p>
          <a:endParaRPr lang="en-US"/>
        </a:p>
      </dgm:t>
    </dgm:pt>
    <dgm:pt modelId="{6E52A9E0-598C-FD49-9C59-212919F8313B}" type="sibTrans" cxnId="{7A50F2E1-009D-8F43-ACF3-8D9558EE9622}">
      <dgm:prSet/>
      <dgm:spPr/>
      <dgm:t>
        <a:bodyPr/>
        <a:lstStyle/>
        <a:p>
          <a:endParaRPr lang="en-US"/>
        </a:p>
      </dgm:t>
    </dgm:pt>
    <dgm:pt modelId="{277AC1CA-70AB-3A4A-A3F8-2C408F3DC195}">
      <dgm:prSet phldrT="[Text]"/>
      <dgm:spPr/>
      <dgm:t>
        <a:bodyPr/>
        <a:lstStyle/>
        <a:p>
          <a:r>
            <a:rPr lang="en-US" dirty="0"/>
            <a:t>TAC Meeting</a:t>
          </a:r>
        </a:p>
      </dgm:t>
    </dgm:pt>
    <dgm:pt modelId="{F1740236-71E5-7C4B-BC62-53A3BDE808FA}" type="parTrans" cxnId="{8E658D5F-A9F4-1C41-860A-2E58E8214324}">
      <dgm:prSet/>
      <dgm:spPr/>
      <dgm:t>
        <a:bodyPr/>
        <a:lstStyle/>
        <a:p>
          <a:endParaRPr lang="en-US"/>
        </a:p>
      </dgm:t>
    </dgm:pt>
    <dgm:pt modelId="{82D806C5-FED7-F741-8615-CBD5DA4211D4}" type="sibTrans" cxnId="{8E658D5F-A9F4-1C41-860A-2E58E8214324}">
      <dgm:prSet/>
      <dgm:spPr/>
      <dgm:t>
        <a:bodyPr/>
        <a:lstStyle/>
        <a:p>
          <a:endParaRPr lang="en-US"/>
        </a:p>
      </dgm:t>
    </dgm:pt>
    <dgm:pt modelId="{936C70E2-DA4C-364F-BB77-AAF86CE61D80}">
      <dgm:prSet phldrT="[Text]" custT="1"/>
      <dgm:spPr/>
      <dgm:t>
        <a:bodyPr/>
        <a:lstStyle/>
        <a:p>
          <a:r>
            <a:rPr lang="en-US" sz="1600" dirty="0"/>
            <a:t>Review</a:t>
          </a:r>
          <a:endParaRPr lang="en-US" sz="1100" dirty="0"/>
        </a:p>
      </dgm:t>
    </dgm:pt>
    <dgm:pt modelId="{491B0C1E-65E2-7E4F-9EF5-44D1283E01E6}" type="parTrans" cxnId="{31D433E4-8366-3147-A359-EA076481E297}">
      <dgm:prSet/>
      <dgm:spPr/>
      <dgm:t>
        <a:bodyPr/>
        <a:lstStyle/>
        <a:p>
          <a:endParaRPr lang="en-US"/>
        </a:p>
      </dgm:t>
    </dgm:pt>
    <dgm:pt modelId="{D5DCC611-9C7D-E045-8408-44F3ADFFEF72}" type="sibTrans" cxnId="{31D433E4-8366-3147-A359-EA076481E297}">
      <dgm:prSet/>
      <dgm:spPr/>
      <dgm:t>
        <a:bodyPr/>
        <a:lstStyle/>
        <a:p>
          <a:endParaRPr lang="en-US"/>
        </a:p>
      </dgm:t>
    </dgm:pt>
    <dgm:pt modelId="{A11C0087-D651-1940-8E61-C070FDB3B7F7}">
      <dgm:prSet phldrT="[Text]"/>
      <dgm:spPr/>
      <dgm:t>
        <a:bodyPr/>
        <a:lstStyle/>
        <a:p>
          <a:r>
            <a:rPr lang="en-US" dirty="0"/>
            <a:t>Time Allocation</a:t>
          </a:r>
        </a:p>
      </dgm:t>
    </dgm:pt>
    <dgm:pt modelId="{B81D126A-2206-AF47-A3C9-3F3E7A045FEA}" type="parTrans" cxnId="{1D5A021D-0E0A-814D-AFB9-E6B1086FFA39}">
      <dgm:prSet/>
      <dgm:spPr/>
      <dgm:t>
        <a:bodyPr/>
        <a:lstStyle/>
        <a:p>
          <a:endParaRPr lang="en-US"/>
        </a:p>
      </dgm:t>
    </dgm:pt>
    <dgm:pt modelId="{24E6396C-CC99-834C-A61D-1FB6181F1201}" type="sibTrans" cxnId="{1D5A021D-0E0A-814D-AFB9-E6B1086FFA39}">
      <dgm:prSet/>
      <dgm:spPr/>
      <dgm:t>
        <a:bodyPr/>
        <a:lstStyle/>
        <a:p>
          <a:endParaRPr lang="en-US"/>
        </a:p>
      </dgm:t>
    </dgm:pt>
    <dgm:pt modelId="{006EE696-21E2-5C43-A847-C87F278FD118}">
      <dgm:prSet phldrT="[Text]"/>
      <dgm:spPr/>
      <dgm:t>
        <a:bodyPr/>
        <a:lstStyle/>
        <a:p>
          <a:r>
            <a:rPr lang="en-US" dirty="0" err="1"/>
            <a:t>Obs</a:t>
          </a:r>
          <a:r>
            <a:rPr lang="en-US" dirty="0"/>
            <a:t> Preparation</a:t>
          </a:r>
        </a:p>
      </dgm:t>
    </dgm:pt>
    <dgm:pt modelId="{BED81645-450F-D24F-BB60-D5923C47073A}" type="parTrans" cxnId="{16BD41D4-F93D-D946-A93F-4E3C2C164B11}">
      <dgm:prSet/>
      <dgm:spPr/>
      <dgm:t>
        <a:bodyPr/>
        <a:lstStyle/>
        <a:p>
          <a:endParaRPr lang="en-US"/>
        </a:p>
      </dgm:t>
    </dgm:pt>
    <dgm:pt modelId="{812BEB5E-84D2-594D-B046-8AFA6BC6A433}" type="sibTrans" cxnId="{16BD41D4-F93D-D946-A93F-4E3C2C164B11}">
      <dgm:prSet/>
      <dgm:spPr/>
      <dgm:t>
        <a:bodyPr/>
        <a:lstStyle/>
        <a:p>
          <a:endParaRPr lang="en-US"/>
        </a:p>
      </dgm:t>
    </dgm:pt>
    <dgm:pt modelId="{DC5301DF-D60C-7F4F-8B1B-DEEF0CAAB2DC}">
      <dgm:prSet phldrT="[Text]"/>
      <dgm:spPr/>
      <dgm:t>
        <a:bodyPr/>
        <a:lstStyle/>
        <a:p>
          <a:r>
            <a:rPr lang="en-US" dirty="0"/>
            <a:t>Project Creation</a:t>
          </a:r>
        </a:p>
      </dgm:t>
    </dgm:pt>
    <dgm:pt modelId="{9EFCA2BF-F057-914D-B428-24452F7E134B}" type="parTrans" cxnId="{0FA0DD5F-7815-D341-9696-F3590462EC1E}">
      <dgm:prSet/>
      <dgm:spPr/>
      <dgm:t>
        <a:bodyPr/>
        <a:lstStyle/>
        <a:p>
          <a:endParaRPr lang="en-US"/>
        </a:p>
      </dgm:t>
    </dgm:pt>
    <dgm:pt modelId="{89986CA1-1C77-814B-B72B-C2ACA064496F}" type="sibTrans" cxnId="{0FA0DD5F-7815-D341-9696-F3590462EC1E}">
      <dgm:prSet/>
      <dgm:spPr/>
      <dgm:t>
        <a:bodyPr/>
        <a:lstStyle/>
        <a:p>
          <a:endParaRPr lang="en-US"/>
        </a:p>
      </dgm:t>
    </dgm:pt>
    <dgm:pt modelId="{B19E11D6-EB09-334A-A186-1181FC03814A}">
      <dgm:prSet phldrT="[Text]"/>
      <dgm:spPr/>
      <dgm:t>
        <a:bodyPr/>
        <a:lstStyle/>
        <a:p>
          <a:r>
            <a:rPr lang="en-US" dirty="0"/>
            <a:t>SB Generation</a:t>
          </a:r>
        </a:p>
      </dgm:t>
    </dgm:pt>
    <dgm:pt modelId="{28F51AC4-FAE4-B34D-96F1-42F438F5753D}" type="parTrans" cxnId="{B9CB2232-C904-324F-8458-6A6E33F7DCA1}">
      <dgm:prSet/>
      <dgm:spPr/>
      <dgm:t>
        <a:bodyPr/>
        <a:lstStyle/>
        <a:p>
          <a:endParaRPr lang="en-US"/>
        </a:p>
      </dgm:t>
    </dgm:pt>
    <dgm:pt modelId="{5D5563CA-8631-7E45-9CCE-0C3A73E69E37}" type="sibTrans" cxnId="{B9CB2232-C904-324F-8458-6A6E33F7DCA1}">
      <dgm:prSet/>
      <dgm:spPr/>
      <dgm:t>
        <a:bodyPr/>
        <a:lstStyle/>
        <a:p>
          <a:endParaRPr lang="en-US"/>
        </a:p>
      </dgm:t>
    </dgm:pt>
    <dgm:pt modelId="{1D5C1BA8-7CC1-F44F-B928-6765CD5DD606}">
      <dgm:prSet phldrT="[Text]"/>
      <dgm:spPr/>
      <dgm:t>
        <a:bodyPr/>
        <a:lstStyle/>
        <a:p>
          <a:r>
            <a:rPr lang="en-US" dirty="0"/>
            <a:t>Observation</a:t>
          </a:r>
        </a:p>
      </dgm:t>
    </dgm:pt>
    <dgm:pt modelId="{3347183D-8EA1-1D46-9599-FCE8E21EAE9E}" type="parTrans" cxnId="{43227B02-D28E-E24A-8BFE-C435ABDE6E26}">
      <dgm:prSet/>
      <dgm:spPr/>
      <dgm:t>
        <a:bodyPr/>
        <a:lstStyle/>
        <a:p>
          <a:endParaRPr lang="en-US"/>
        </a:p>
      </dgm:t>
    </dgm:pt>
    <dgm:pt modelId="{E0138975-CC4F-014C-BEE1-B1BD4708BDB8}" type="sibTrans" cxnId="{43227B02-D28E-E24A-8BFE-C435ABDE6E26}">
      <dgm:prSet/>
      <dgm:spPr/>
      <dgm:t>
        <a:bodyPr/>
        <a:lstStyle/>
        <a:p>
          <a:endParaRPr lang="en-US"/>
        </a:p>
      </dgm:t>
    </dgm:pt>
    <dgm:pt modelId="{8D537A84-42FC-ED46-BAE1-7414B363D7C9}">
      <dgm:prSet phldrT="[Text]"/>
      <dgm:spPr/>
      <dgm:t>
        <a:bodyPr/>
        <a:lstStyle/>
        <a:p>
          <a:r>
            <a:rPr lang="en-US" dirty="0"/>
            <a:t>Data Delivery</a:t>
          </a:r>
        </a:p>
      </dgm:t>
    </dgm:pt>
    <dgm:pt modelId="{C86ABD3D-79B6-1B4E-AA2B-86F17095F45B}" type="parTrans" cxnId="{E176F0E9-488E-A648-8371-78EB76D99676}">
      <dgm:prSet/>
      <dgm:spPr/>
      <dgm:t>
        <a:bodyPr/>
        <a:lstStyle/>
        <a:p>
          <a:endParaRPr lang="en-US"/>
        </a:p>
      </dgm:t>
    </dgm:pt>
    <dgm:pt modelId="{71AB8FAC-AC6F-FC4B-B2ED-27CCE429B8C0}" type="sibTrans" cxnId="{E176F0E9-488E-A648-8371-78EB76D99676}">
      <dgm:prSet/>
      <dgm:spPr/>
      <dgm:t>
        <a:bodyPr/>
        <a:lstStyle/>
        <a:p>
          <a:endParaRPr lang="en-US"/>
        </a:p>
      </dgm:t>
    </dgm:pt>
    <dgm:pt modelId="{8403FF42-6B3A-384C-BB9D-9BC831CA512D}">
      <dgm:prSet phldrT="[Text]"/>
      <dgm:spPr/>
      <dgm:t>
        <a:bodyPr/>
        <a:lstStyle/>
        <a:p>
          <a:r>
            <a:rPr lang="en-US" dirty="0"/>
            <a:t>Archive</a:t>
          </a:r>
        </a:p>
      </dgm:t>
    </dgm:pt>
    <dgm:pt modelId="{1E89CCFE-8EFB-6F4B-95C0-D114DDBBCC0B}" type="parTrans" cxnId="{9C374565-406B-4043-988F-BEDF4B7DDF4C}">
      <dgm:prSet/>
      <dgm:spPr/>
      <dgm:t>
        <a:bodyPr/>
        <a:lstStyle/>
        <a:p>
          <a:endParaRPr lang="en-US"/>
        </a:p>
      </dgm:t>
    </dgm:pt>
    <dgm:pt modelId="{09C5DCB3-C859-9E48-97DD-5F130F6E59D1}" type="sibTrans" cxnId="{9C374565-406B-4043-988F-BEDF4B7DDF4C}">
      <dgm:prSet/>
      <dgm:spPr/>
      <dgm:t>
        <a:bodyPr/>
        <a:lstStyle/>
        <a:p>
          <a:endParaRPr lang="en-US"/>
        </a:p>
      </dgm:t>
    </dgm:pt>
    <dgm:pt modelId="{D940889C-E1A6-8647-BB9D-435F022EB59C}">
      <dgm:prSet phldrT="[Text]"/>
      <dgm:spPr/>
      <dgm:t>
        <a:bodyPr/>
        <a:lstStyle/>
        <a:p>
          <a:r>
            <a:rPr lang="en-US" dirty="0"/>
            <a:t>SRDP Generation</a:t>
          </a:r>
        </a:p>
      </dgm:t>
    </dgm:pt>
    <dgm:pt modelId="{03EA4ED3-415B-894D-9570-21CBB1D07E81}" type="parTrans" cxnId="{1D0C19B1-D32B-6247-9BB0-E9F29FBBE644}">
      <dgm:prSet/>
      <dgm:spPr/>
      <dgm:t>
        <a:bodyPr/>
        <a:lstStyle/>
        <a:p>
          <a:endParaRPr lang="en-US"/>
        </a:p>
      </dgm:t>
    </dgm:pt>
    <dgm:pt modelId="{E19A58CF-FD3D-7F4F-82BE-79AE31A20012}" type="sibTrans" cxnId="{1D0C19B1-D32B-6247-9BB0-E9F29FBBE644}">
      <dgm:prSet/>
      <dgm:spPr/>
      <dgm:t>
        <a:bodyPr/>
        <a:lstStyle/>
        <a:p>
          <a:endParaRPr lang="en-US"/>
        </a:p>
      </dgm:t>
    </dgm:pt>
    <dgm:pt modelId="{D615DFD1-2C8D-2845-8BAE-968CC5314141}">
      <dgm:prSet phldrT="[Text]"/>
      <dgm:spPr/>
      <dgm:t>
        <a:bodyPr/>
        <a:lstStyle/>
        <a:p>
          <a:r>
            <a:rPr lang="en-US" dirty="0"/>
            <a:t>SRP Telcon</a:t>
          </a:r>
        </a:p>
      </dgm:t>
    </dgm:pt>
    <dgm:pt modelId="{FD659CDB-E86C-DD42-8A73-F09DEB9AB4BA}" type="parTrans" cxnId="{BEAB0069-4314-F04D-BBAC-C61600CC87D3}">
      <dgm:prSet/>
      <dgm:spPr/>
      <dgm:t>
        <a:bodyPr/>
        <a:lstStyle/>
        <a:p>
          <a:endParaRPr lang="en-US"/>
        </a:p>
      </dgm:t>
    </dgm:pt>
    <dgm:pt modelId="{738B3874-82A1-3E49-A61E-ED7D6398A483}" type="sibTrans" cxnId="{BEAB0069-4314-F04D-BBAC-C61600CC87D3}">
      <dgm:prSet/>
      <dgm:spPr/>
      <dgm:t>
        <a:bodyPr/>
        <a:lstStyle/>
        <a:p>
          <a:endParaRPr lang="en-US"/>
        </a:p>
      </dgm:t>
    </dgm:pt>
    <dgm:pt modelId="{C3515B87-7C03-5441-A802-2FB697ECC1CF}">
      <dgm:prSet phldrT="[Text]"/>
      <dgm:spPr/>
      <dgm:t>
        <a:bodyPr/>
        <a:lstStyle/>
        <a:p>
          <a:r>
            <a:rPr lang="en-US" dirty="0"/>
            <a:t>Scheduling</a:t>
          </a:r>
        </a:p>
      </dgm:t>
    </dgm:pt>
    <dgm:pt modelId="{38AF937B-CDE7-3646-9B5A-AB15B96D302E}" type="parTrans" cxnId="{DA53DF87-1F77-8241-8B6B-F14732F73437}">
      <dgm:prSet/>
      <dgm:spPr/>
      <dgm:t>
        <a:bodyPr/>
        <a:lstStyle/>
        <a:p>
          <a:endParaRPr lang="en-US"/>
        </a:p>
      </dgm:t>
    </dgm:pt>
    <dgm:pt modelId="{4DB85BED-B025-8046-A70B-E83788AD8E74}" type="sibTrans" cxnId="{DA53DF87-1F77-8241-8B6B-F14732F73437}">
      <dgm:prSet/>
      <dgm:spPr/>
      <dgm:t>
        <a:bodyPr/>
        <a:lstStyle/>
        <a:p>
          <a:endParaRPr lang="en-US"/>
        </a:p>
      </dgm:t>
    </dgm:pt>
    <dgm:pt modelId="{1AE30D3A-0A14-B740-8D42-8D02F7317F53}">
      <dgm:prSet phldrT="[Text]"/>
      <dgm:spPr/>
      <dgm:t>
        <a:bodyPr/>
        <a:lstStyle/>
        <a:p>
          <a:r>
            <a:rPr lang="en-US" dirty="0"/>
            <a:t>Execution</a:t>
          </a:r>
        </a:p>
      </dgm:t>
    </dgm:pt>
    <dgm:pt modelId="{370E1EF9-E30B-8F4F-9105-ED8C1D958C4E}" type="parTrans" cxnId="{270A9494-5EBB-6144-9E81-631B7F80C8F2}">
      <dgm:prSet/>
      <dgm:spPr/>
      <dgm:t>
        <a:bodyPr/>
        <a:lstStyle/>
        <a:p>
          <a:endParaRPr lang="en-US"/>
        </a:p>
      </dgm:t>
    </dgm:pt>
    <dgm:pt modelId="{C5739814-05F8-B94F-9012-B2F8C1652DCC}" type="sibTrans" cxnId="{270A9494-5EBB-6144-9E81-631B7F80C8F2}">
      <dgm:prSet/>
      <dgm:spPr/>
      <dgm:t>
        <a:bodyPr/>
        <a:lstStyle/>
        <a:p>
          <a:endParaRPr lang="en-US"/>
        </a:p>
      </dgm:t>
    </dgm:pt>
    <dgm:pt modelId="{986FDBA5-0201-8C45-9D06-B5B9740B762E}" type="pres">
      <dgm:prSet presAssocID="{3D56B59B-0093-064F-A7BE-0B1F8EDC91AA}" presName="Name0" presStyleCnt="0">
        <dgm:presLayoutVars>
          <dgm:dir/>
          <dgm:animLvl val="lvl"/>
          <dgm:resizeHandles val="exact"/>
        </dgm:presLayoutVars>
      </dgm:prSet>
      <dgm:spPr/>
    </dgm:pt>
    <dgm:pt modelId="{AE028505-8381-3049-9A59-C443B9778EA8}" type="pres">
      <dgm:prSet presAssocID="{3F5C6E9D-65E8-3142-9387-2975AE8D045B}" presName="compositeNode" presStyleCnt="0">
        <dgm:presLayoutVars>
          <dgm:bulletEnabled val="1"/>
        </dgm:presLayoutVars>
      </dgm:prSet>
      <dgm:spPr/>
    </dgm:pt>
    <dgm:pt modelId="{A324354F-F261-634C-B898-D8C79B26A5BA}" type="pres">
      <dgm:prSet presAssocID="{3F5C6E9D-65E8-3142-9387-2975AE8D045B}" presName="bgRect" presStyleLbl="node1" presStyleIdx="0" presStyleCnt="6"/>
      <dgm:spPr/>
    </dgm:pt>
    <dgm:pt modelId="{891807A0-C52D-5847-98A6-EB09DBEA9DFD}" type="pres">
      <dgm:prSet presAssocID="{3F5C6E9D-65E8-3142-9387-2975AE8D045B}" presName="parentNode" presStyleLbl="node1" presStyleIdx="0" presStyleCnt="6">
        <dgm:presLayoutVars>
          <dgm:chMax val="0"/>
          <dgm:bulletEnabled val="1"/>
        </dgm:presLayoutVars>
      </dgm:prSet>
      <dgm:spPr/>
    </dgm:pt>
    <dgm:pt modelId="{FF4E9E60-8BEE-6F4B-8E31-E0CB91D72CBC}" type="pres">
      <dgm:prSet presAssocID="{3F5C6E9D-65E8-3142-9387-2975AE8D045B}" presName="childNode" presStyleLbl="node1" presStyleIdx="0" presStyleCnt="6">
        <dgm:presLayoutVars>
          <dgm:bulletEnabled val="1"/>
        </dgm:presLayoutVars>
      </dgm:prSet>
      <dgm:spPr/>
    </dgm:pt>
    <dgm:pt modelId="{81D4593B-9A59-9F42-A8D0-2A3066B91F20}" type="pres">
      <dgm:prSet presAssocID="{662BDC12-A0D4-8441-B58A-963215272BB1}" presName="hSp" presStyleCnt="0"/>
      <dgm:spPr/>
    </dgm:pt>
    <dgm:pt modelId="{CE873062-A716-614D-9322-EB675D7DAEB9}" type="pres">
      <dgm:prSet presAssocID="{662BDC12-A0D4-8441-B58A-963215272BB1}" presName="vProcSp" presStyleCnt="0"/>
      <dgm:spPr/>
    </dgm:pt>
    <dgm:pt modelId="{8AFB7B65-2D1C-EE41-992E-20F1217ACFFE}" type="pres">
      <dgm:prSet presAssocID="{662BDC12-A0D4-8441-B58A-963215272BB1}" presName="vSp1" presStyleCnt="0"/>
      <dgm:spPr/>
    </dgm:pt>
    <dgm:pt modelId="{C22C6B55-E220-0541-B442-9500D9BF2DA1}" type="pres">
      <dgm:prSet presAssocID="{662BDC12-A0D4-8441-B58A-963215272BB1}" presName="simulatedConn" presStyleLbl="solidFgAcc1" presStyleIdx="0" presStyleCnt="5"/>
      <dgm:spPr/>
    </dgm:pt>
    <dgm:pt modelId="{501D128B-AFBC-8644-B87D-299BC2D7E1F4}" type="pres">
      <dgm:prSet presAssocID="{662BDC12-A0D4-8441-B58A-963215272BB1}" presName="vSp2" presStyleCnt="0"/>
      <dgm:spPr/>
    </dgm:pt>
    <dgm:pt modelId="{684BE6D1-66BC-AE46-9C86-4E4BF735EAC6}" type="pres">
      <dgm:prSet presAssocID="{662BDC12-A0D4-8441-B58A-963215272BB1}" presName="sibTrans" presStyleCnt="0"/>
      <dgm:spPr/>
    </dgm:pt>
    <dgm:pt modelId="{3D223D59-CB6B-8648-8120-402BB0E32AC1}" type="pres">
      <dgm:prSet presAssocID="{936C70E2-DA4C-364F-BB77-AAF86CE61D80}" presName="compositeNode" presStyleCnt="0">
        <dgm:presLayoutVars>
          <dgm:bulletEnabled val="1"/>
        </dgm:presLayoutVars>
      </dgm:prSet>
      <dgm:spPr/>
    </dgm:pt>
    <dgm:pt modelId="{01A4E064-A912-A645-88A1-48D64FD38DA5}" type="pres">
      <dgm:prSet presAssocID="{936C70E2-DA4C-364F-BB77-AAF86CE61D80}" presName="bgRect" presStyleLbl="node1" presStyleIdx="1" presStyleCnt="6"/>
      <dgm:spPr/>
    </dgm:pt>
    <dgm:pt modelId="{B6B8835E-71DE-0041-881D-72848C6006BA}" type="pres">
      <dgm:prSet presAssocID="{936C70E2-DA4C-364F-BB77-AAF86CE61D80}" presName="parentNode" presStyleLbl="node1" presStyleIdx="1" presStyleCnt="6">
        <dgm:presLayoutVars>
          <dgm:chMax val="0"/>
          <dgm:bulletEnabled val="1"/>
        </dgm:presLayoutVars>
      </dgm:prSet>
      <dgm:spPr/>
    </dgm:pt>
    <dgm:pt modelId="{7B454EE5-1B2F-4B40-B492-BE60AC1E76C9}" type="pres">
      <dgm:prSet presAssocID="{936C70E2-DA4C-364F-BB77-AAF86CE61D80}" presName="childNode" presStyleLbl="node1" presStyleIdx="1" presStyleCnt="6">
        <dgm:presLayoutVars>
          <dgm:bulletEnabled val="1"/>
        </dgm:presLayoutVars>
      </dgm:prSet>
      <dgm:spPr/>
    </dgm:pt>
    <dgm:pt modelId="{868B5537-4C58-7C44-AB4A-F4641B43B30F}" type="pres">
      <dgm:prSet presAssocID="{D5DCC611-9C7D-E045-8408-44F3ADFFEF72}" presName="hSp" presStyleCnt="0"/>
      <dgm:spPr/>
    </dgm:pt>
    <dgm:pt modelId="{7793E78C-54E4-B941-8D2B-E6B02B0D2E06}" type="pres">
      <dgm:prSet presAssocID="{D5DCC611-9C7D-E045-8408-44F3ADFFEF72}" presName="vProcSp" presStyleCnt="0"/>
      <dgm:spPr/>
    </dgm:pt>
    <dgm:pt modelId="{98FE289E-F214-264F-9D09-1976766A2098}" type="pres">
      <dgm:prSet presAssocID="{D5DCC611-9C7D-E045-8408-44F3ADFFEF72}" presName="vSp1" presStyleCnt="0"/>
      <dgm:spPr/>
    </dgm:pt>
    <dgm:pt modelId="{11860FB8-B017-704B-BA28-31092D1A3FB2}" type="pres">
      <dgm:prSet presAssocID="{D5DCC611-9C7D-E045-8408-44F3ADFFEF72}" presName="simulatedConn" presStyleLbl="solidFgAcc1" presStyleIdx="1" presStyleCnt="5"/>
      <dgm:spPr/>
    </dgm:pt>
    <dgm:pt modelId="{24588A4C-972F-F043-B71C-9740D4FBC340}" type="pres">
      <dgm:prSet presAssocID="{D5DCC611-9C7D-E045-8408-44F3ADFFEF72}" presName="vSp2" presStyleCnt="0"/>
      <dgm:spPr/>
    </dgm:pt>
    <dgm:pt modelId="{9AD22D9E-EA5F-BD45-857D-4578BFDEB5CE}" type="pres">
      <dgm:prSet presAssocID="{D5DCC611-9C7D-E045-8408-44F3ADFFEF72}" presName="sibTrans" presStyleCnt="0"/>
      <dgm:spPr/>
    </dgm:pt>
    <dgm:pt modelId="{E7707861-5566-104A-AB31-CCA905A348D4}" type="pres">
      <dgm:prSet presAssocID="{A11C0087-D651-1940-8E61-C070FDB3B7F7}" presName="compositeNode" presStyleCnt="0">
        <dgm:presLayoutVars>
          <dgm:bulletEnabled val="1"/>
        </dgm:presLayoutVars>
      </dgm:prSet>
      <dgm:spPr/>
    </dgm:pt>
    <dgm:pt modelId="{D0443ED0-252E-EA48-A767-23EE66CD9EC7}" type="pres">
      <dgm:prSet presAssocID="{A11C0087-D651-1940-8E61-C070FDB3B7F7}" presName="bgRect" presStyleLbl="node1" presStyleIdx="2" presStyleCnt="6"/>
      <dgm:spPr/>
    </dgm:pt>
    <dgm:pt modelId="{F6C5C8F0-7BEF-C746-B1BC-BEF57C9E0C37}" type="pres">
      <dgm:prSet presAssocID="{A11C0087-D651-1940-8E61-C070FDB3B7F7}" presName="parentNode" presStyleLbl="node1" presStyleIdx="2" presStyleCnt="6">
        <dgm:presLayoutVars>
          <dgm:chMax val="0"/>
          <dgm:bulletEnabled val="1"/>
        </dgm:presLayoutVars>
      </dgm:prSet>
      <dgm:spPr/>
    </dgm:pt>
    <dgm:pt modelId="{3F5835CB-CB4D-CA4E-BE84-9A9C7860B486}" type="pres">
      <dgm:prSet presAssocID="{A11C0087-D651-1940-8E61-C070FDB3B7F7}" presName="childNode" presStyleLbl="node1" presStyleIdx="2" presStyleCnt="6">
        <dgm:presLayoutVars>
          <dgm:bulletEnabled val="1"/>
        </dgm:presLayoutVars>
      </dgm:prSet>
      <dgm:spPr/>
    </dgm:pt>
    <dgm:pt modelId="{3315AC52-96CB-A841-82B5-0F2141E1575F}" type="pres">
      <dgm:prSet presAssocID="{24E6396C-CC99-834C-A61D-1FB6181F1201}" presName="hSp" presStyleCnt="0"/>
      <dgm:spPr/>
    </dgm:pt>
    <dgm:pt modelId="{630B6FD9-79C2-F54A-972F-C65D1C3AD397}" type="pres">
      <dgm:prSet presAssocID="{24E6396C-CC99-834C-A61D-1FB6181F1201}" presName="vProcSp" presStyleCnt="0"/>
      <dgm:spPr/>
    </dgm:pt>
    <dgm:pt modelId="{065C5234-B3DB-5A45-9EC9-61AF9B5682FA}" type="pres">
      <dgm:prSet presAssocID="{24E6396C-CC99-834C-A61D-1FB6181F1201}" presName="vSp1" presStyleCnt="0"/>
      <dgm:spPr/>
    </dgm:pt>
    <dgm:pt modelId="{E7367E1F-ADBD-9047-95CE-59DF9AFB0847}" type="pres">
      <dgm:prSet presAssocID="{24E6396C-CC99-834C-A61D-1FB6181F1201}" presName="simulatedConn" presStyleLbl="solidFgAcc1" presStyleIdx="2" presStyleCnt="5"/>
      <dgm:spPr/>
    </dgm:pt>
    <dgm:pt modelId="{36A53970-1F9C-2E40-B9AF-755CEF7D6042}" type="pres">
      <dgm:prSet presAssocID="{24E6396C-CC99-834C-A61D-1FB6181F1201}" presName="vSp2" presStyleCnt="0"/>
      <dgm:spPr/>
    </dgm:pt>
    <dgm:pt modelId="{92F60923-D6E8-824C-81E8-2A0931B70E20}" type="pres">
      <dgm:prSet presAssocID="{24E6396C-CC99-834C-A61D-1FB6181F1201}" presName="sibTrans" presStyleCnt="0"/>
      <dgm:spPr/>
    </dgm:pt>
    <dgm:pt modelId="{9116AD32-3731-EE4E-B1EE-D6B543729A74}" type="pres">
      <dgm:prSet presAssocID="{006EE696-21E2-5C43-A847-C87F278FD118}" presName="compositeNode" presStyleCnt="0">
        <dgm:presLayoutVars>
          <dgm:bulletEnabled val="1"/>
        </dgm:presLayoutVars>
      </dgm:prSet>
      <dgm:spPr/>
    </dgm:pt>
    <dgm:pt modelId="{6C85CE7E-113C-A34F-AA8D-7EB3BB02A10E}" type="pres">
      <dgm:prSet presAssocID="{006EE696-21E2-5C43-A847-C87F278FD118}" presName="bgRect" presStyleLbl="node1" presStyleIdx="3" presStyleCnt="6"/>
      <dgm:spPr/>
    </dgm:pt>
    <dgm:pt modelId="{3476DDF0-6C25-CC4E-BC87-C3D0AB158DD8}" type="pres">
      <dgm:prSet presAssocID="{006EE696-21E2-5C43-A847-C87F278FD118}" presName="parentNode" presStyleLbl="node1" presStyleIdx="3" presStyleCnt="6">
        <dgm:presLayoutVars>
          <dgm:chMax val="0"/>
          <dgm:bulletEnabled val="1"/>
        </dgm:presLayoutVars>
      </dgm:prSet>
      <dgm:spPr/>
    </dgm:pt>
    <dgm:pt modelId="{4F6AB2FA-27CD-3649-B417-3513E411896E}" type="pres">
      <dgm:prSet presAssocID="{006EE696-21E2-5C43-A847-C87F278FD118}" presName="childNode" presStyleLbl="node1" presStyleIdx="3" presStyleCnt="6">
        <dgm:presLayoutVars>
          <dgm:bulletEnabled val="1"/>
        </dgm:presLayoutVars>
      </dgm:prSet>
      <dgm:spPr/>
    </dgm:pt>
    <dgm:pt modelId="{86EFDF1E-B7C3-5B44-B25E-232308952B8D}" type="pres">
      <dgm:prSet presAssocID="{812BEB5E-84D2-594D-B046-8AFA6BC6A433}" presName="hSp" presStyleCnt="0"/>
      <dgm:spPr/>
    </dgm:pt>
    <dgm:pt modelId="{4557C429-7B45-DF4C-BA88-2F5F07D8A22B}" type="pres">
      <dgm:prSet presAssocID="{812BEB5E-84D2-594D-B046-8AFA6BC6A433}" presName="vProcSp" presStyleCnt="0"/>
      <dgm:spPr/>
    </dgm:pt>
    <dgm:pt modelId="{C133C9C1-9FA9-DA48-BD4C-4ABFE6774355}" type="pres">
      <dgm:prSet presAssocID="{812BEB5E-84D2-594D-B046-8AFA6BC6A433}" presName="vSp1" presStyleCnt="0"/>
      <dgm:spPr/>
    </dgm:pt>
    <dgm:pt modelId="{F8F8C8B9-3A2B-134A-9686-98218F5271C3}" type="pres">
      <dgm:prSet presAssocID="{812BEB5E-84D2-594D-B046-8AFA6BC6A433}" presName="simulatedConn" presStyleLbl="solidFgAcc1" presStyleIdx="3" presStyleCnt="5"/>
      <dgm:spPr/>
    </dgm:pt>
    <dgm:pt modelId="{87F1A389-FA5C-564D-BCAB-D0256E9A5613}" type="pres">
      <dgm:prSet presAssocID="{812BEB5E-84D2-594D-B046-8AFA6BC6A433}" presName="vSp2" presStyleCnt="0"/>
      <dgm:spPr/>
    </dgm:pt>
    <dgm:pt modelId="{6E101E4F-2905-CF47-9BA2-E47B5F35DF52}" type="pres">
      <dgm:prSet presAssocID="{812BEB5E-84D2-594D-B046-8AFA6BC6A433}" presName="sibTrans" presStyleCnt="0"/>
      <dgm:spPr/>
    </dgm:pt>
    <dgm:pt modelId="{5BB22FDC-C887-1F44-816E-D20B072CD345}" type="pres">
      <dgm:prSet presAssocID="{1D5C1BA8-7CC1-F44F-B928-6765CD5DD606}" presName="compositeNode" presStyleCnt="0">
        <dgm:presLayoutVars>
          <dgm:bulletEnabled val="1"/>
        </dgm:presLayoutVars>
      </dgm:prSet>
      <dgm:spPr/>
    </dgm:pt>
    <dgm:pt modelId="{1303C8F3-7DD2-3447-8977-777594C4F0BF}" type="pres">
      <dgm:prSet presAssocID="{1D5C1BA8-7CC1-F44F-B928-6765CD5DD606}" presName="bgRect" presStyleLbl="node1" presStyleIdx="4" presStyleCnt="6"/>
      <dgm:spPr/>
    </dgm:pt>
    <dgm:pt modelId="{FEC3FD8A-8803-8D42-AF0D-95460B3E4E06}" type="pres">
      <dgm:prSet presAssocID="{1D5C1BA8-7CC1-F44F-B928-6765CD5DD606}" presName="parentNode" presStyleLbl="node1" presStyleIdx="4" presStyleCnt="6">
        <dgm:presLayoutVars>
          <dgm:chMax val="0"/>
          <dgm:bulletEnabled val="1"/>
        </dgm:presLayoutVars>
      </dgm:prSet>
      <dgm:spPr/>
    </dgm:pt>
    <dgm:pt modelId="{3DF8181D-619B-FD42-B38D-E98EEA682C92}" type="pres">
      <dgm:prSet presAssocID="{1D5C1BA8-7CC1-F44F-B928-6765CD5DD606}" presName="childNode" presStyleLbl="node1" presStyleIdx="4" presStyleCnt="6">
        <dgm:presLayoutVars>
          <dgm:bulletEnabled val="1"/>
        </dgm:presLayoutVars>
      </dgm:prSet>
      <dgm:spPr/>
    </dgm:pt>
    <dgm:pt modelId="{0409E025-B80B-884A-833E-7D15D7378FA5}" type="pres">
      <dgm:prSet presAssocID="{E0138975-CC4F-014C-BEE1-B1BD4708BDB8}" presName="hSp" presStyleCnt="0"/>
      <dgm:spPr/>
    </dgm:pt>
    <dgm:pt modelId="{160A1A30-3737-7A47-9E56-5078657BC7D6}" type="pres">
      <dgm:prSet presAssocID="{E0138975-CC4F-014C-BEE1-B1BD4708BDB8}" presName="vProcSp" presStyleCnt="0"/>
      <dgm:spPr/>
    </dgm:pt>
    <dgm:pt modelId="{3F891CA9-C8C3-4A4F-B7EE-451097FC30D5}" type="pres">
      <dgm:prSet presAssocID="{E0138975-CC4F-014C-BEE1-B1BD4708BDB8}" presName="vSp1" presStyleCnt="0"/>
      <dgm:spPr/>
    </dgm:pt>
    <dgm:pt modelId="{5B2BC22F-7B87-0E48-ADF7-32B61621E489}" type="pres">
      <dgm:prSet presAssocID="{E0138975-CC4F-014C-BEE1-B1BD4708BDB8}" presName="simulatedConn" presStyleLbl="solidFgAcc1" presStyleIdx="4" presStyleCnt="5"/>
      <dgm:spPr/>
    </dgm:pt>
    <dgm:pt modelId="{B9E3F87E-4C08-9D4D-882B-A8BE74E2B0E1}" type="pres">
      <dgm:prSet presAssocID="{E0138975-CC4F-014C-BEE1-B1BD4708BDB8}" presName="vSp2" presStyleCnt="0"/>
      <dgm:spPr/>
    </dgm:pt>
    <dgm:pt modelId="{4B2224D6-DB4F-3D4D-8F34-6EEDB5822A0F}" type="pres">
      <dgm:prSet presAssocID="{E0138975-CC4F-014C-BEE1-B1BD4708BDB8}" presName="sibTrans" presStyleCnt="0"/>
      <dgm:spPr/>
    </dgm:pt>
    <dgm:pt modelId="{521D4F7C-E404-B04A-AD47-48C99BA943DB}" type="pres">
      <dgm:prSet presAssocID="{8D537A84-42FC-ED46-BAE1-7414B363D7C9}" presName="compositeNode" presStyleCnt="0">
        <dgm:presLayoutVars>
          <dgm:bulletEnabled val="1"/>
        </dgm:presLayoutVars>
      </dgm:prSet>
      <dgm:spPr/>
    </dgm:pt>
    <dgm:pt modelId="{0846C7A5-34CF-134D-8FEE-8BD79E3139EE}" type="pres">
      <dgm:prSet presAssocID="{8D537A84-42FC-ED46-BAE1-7414B363D7C9}" presName="bgRect" presStyleLbl="node1" presStyleIdx="5" presStyleCnt="6"/>
      <dgm:spPr/>
    </dgm:pt>
    <dgm:pt modelId="{43868E46-9DB4-6549-95B7-9D71AB2B5DD5}" type="pres">
      <dgm:prSet presAssocID="{8D537A84-42FC-ED46-BAE1-7414B363D7C9}" presName="parentNode" presStyleLbl="node1" presStyleIdx="5" presStyleCnt="6">
        <dgm:presLayoutVars>
          <dgm:chMax val="0"/>
          <dgm:bulletEnabled val="1"/>
        </dgm:presLayoutVars>
      </dgm:prSet>
      <dgm:spPr/>
    </dgm:pt>
    <dgm:pt modelId="{DDCFB6F1-22EB-034C-B85F-718D54A0C192}" type="pres">
      <dgm:prSet presAssocID="{8D537A84-42FC-ED46-BAE1-7414B363D7C9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43227B02-D28E-E24A-8BFE-C435ABDE6E26}" srcId="{3D56B59B-0093-064F-A7BE-0B1F8EDC91AA}" destId="{1D5C1BA8-7CC1-F44F-B928-6765CD5DD606}" srcOrd="4" destOrd="0" parTransId="{3347183D-8EA1-1D46-9599-FCE8E21EAE9E}" sibTransId="{E0138975-CC4F-014C-BEE1-B1BD4708BDB8}"/>
    <dgm:cxn modelId="{25A40308-A6B5-C446-A22F-66196C7CE6EB}" srcId="{936C70E2-DA4C-364F-BB77-AAF86CE61D80}" destId="{AC9D27BE-ABE3-C841-A7C9-3FEC7B6F990A}" srcOrd="0" destOrd="0" parTransId="{F4AF6BB2-1B8D-0941-931D-F3A086CCCDEC}" sibTransId="{A42F085D-D76E-4B4F-94CD-1F645B451DF6}"/>
    <dgm:cxn modelId="{D38CC30B-F380-524D-A954-32AFF7FF52F0}" type="presOf" srcId="{B19E11D6-EB09-334A-A186-1181FC03814A}" destId="{4F6AB2FA-27CD-3649-B417-3513E411896E}" srcOrd="0" destOrd="1" presId="urn:microsoft.com/office/officeart/2005/8/layout/hProcess7"/>
    <dgm:cxn modelId="{E9D30D0D-C7A9-2942-9705-0AA07E1B5490}" srcId="{3D56B59B-0093-064F-A7BE-0B1F8EDC91AA}" destId="{3F5C6E9D-65E8-3142-9387-2975AE8D045B}" srcOrd="0" destOrd="0" parTransId="{252E8C60-0842-2A44-87D4-DF19966A4B23}" sibTransId="{662BDC12-A0D4-8441-B58A-963215272BB1}"/>
    <dgm:cxn modelId="{A0183D15-20EF-7C4B-96FE-B40B7E5AD668}" type="presOf" srcId="{8683585C-D58A-0C4B-889E-29EDA979ACFA}" destId="{3F5835CB-CB4D-CA4E-BE84-9A9C7860B486}" srcOrd="0" destOrd="2" presId="urn:microsoft.com/office/officeart/2005/8/layout/hProcess7"/>
    <dgm:cxn modelId="{0BBE9018-25D4-AC4E-915A-349EFDA5BAD8}" srcId="{3F5C6E9D-65E8-3142-9387-2975AE8D045B}" destId="{86628403-F631-AD4E-A9F0-EFCD685FB554}" srcOrd="0" destOrd="0" parTransId="{C980B5A1-607C-7949-89A4-431EE0D8C404}" sibTransId="{9494883B-882E-FA44-A9D0-1DABE48BEC8B}"/>
    <dgm:cxn modelId="{1D5A021D-0E0A-814D-AFB9-E6B1086FFA39}" srcId="{3D56B59B-0093-064F-A7BE-0B1F8EDC91AA}" destId="{A11C0087-D651-1940-8E61-C070FDB3B7F7}" srcOrd="2" destOrd="0" parTransId="{B81D126A-2206-AF47-A3C9-3F3E7A045FEA}" sibTransId="{24E6396C-CC99-834C-A61D-1FB6181F1201}"/>
    <dgm:cxn modelId="{6DD8B522-F0A7-AF49-9C65-3681DFA800A9}" type="presOf" srcId="{006EE696-21E2-5C43-A847-C87F278FD118}" destId="{6C85CE7E-113C-A34F-AA8D-7EB3BB02A10E}" srcOrd="0" destOrd="0" presId="urn:microsoft.com/office/officeart/2005/8/layout/hProcess7"/>
    <dgm:cxn modelId="{8AEAD424-3D17-EC41-941E-ED91FC1984A1}" srcId="{AC9D27BE-ABE3-C841-A7C9-3FEC7B6F990A}" destId="{4FF8FAC4-E2C5-B146-9CF6-7FB2CD093E43}" srcOrd="2" destOrd="0" parTransId="{0F1A557E-A305-B644-ABB1-3DB6C1902270}" sibTransId="{482719D9-58F5-7942-B4BF-E21BB523441F}"/>
    <dgm:cxn modelId="{1F8EA72A-6736-E444-A651-CCEB99EF6A99}" type="presOf" srcId="{DC5301DF-D60C-7F4F-8B1B-DEEF0CAAB2DC}" destId="{4F6AB2FA-27CD-3649-B417-3513E411896E}" srcOrd="0" destOrd="0" presId="urn:microsoft.com/office/officeart/2005/8/layout/hProcess7"/>
    <dgm:cxn modelId="{B9CB2232-C904-324F-8458-6A6E33F7DCA1}" srcId="{006EE696-21E2-5C43-A847-C87F278FD118}" destId="{B19E11D6-EB09-334A-A186-1181FC03814A}" srcOrd="1" destOrd="0" parTransId="{28F51AC4-FAE4-B34D-96F1-42F438F5753D}" sibTransId="{5D5563CA-8631-7E45-9CCE-0C3A73E69E37}"/>
    <dgm:cxn modelId="{F5E8E14F-DE36-EA49-BC8B-B44AEEF773BA}" type="presOf" srcId="{6BE59574-D19E-E84C-9F14-E1B3866C743F}" destId="{FF4E9E60-8BEE-6F4B-8E31-E0CB91D72CBC}" srcOrd="0" destOrd="2" presId="urn:microsoft.com/office/officeart/2005/8/layout/hProcess7"/>
    <dgm:cxn modelId="{05387A5A-E48C-3346-A048-C46BF979111A}" srcId="{AC9D27BE-ABE3-C841-A7C9-3FEC7B6F990A}" destId="{9C0FCC5E-D012-3D4C-A26F-336AA9549712}" srcOrd="0" destOrd="0" parTransId="{183E752E-2593-6844-9816-7BCA60E26028}" sibTransId="{DB5E84F4-0F02-B349-87AD-CE4A3D864BAD}"/>
    <dgm:cxn modelId="{8E658D5F-A9F4-1C41-860A-2E58E8214324}" srcId="{A11C0087-D651-1940-8E61-C070FDB3B7F7}" destId="{277AC1CA-70AB-3A4A-A3F8-2C408F3DC195}" srcOrd="0" destOrd="0" parTransId="{F1740236-71E5-7C4B-BC62-53A3BDE808FA}" sibTransId="{82D806C5-FED7-F741-8615-CBD5DA4211D4}"/>
    <dgm:cxn modelId="{0FA0DD5F-7815-D341-9696-F3590462EC1E}" srcId="{006EE696-21E2-5C43-A847-C87F278FD118}" destId="{DC5301DF-D60C-7F4F-8B1B-DEEF0CAAB2DC}" srcOrd="0" destOrd="0" parTransId="{9EFCA2BF-F057-914D-B428-24452F7E134B}" sibTransId="{89986CA1-1C77-814B-B72B-C2ACA064496F}"/>
    <dgm:cxn modelId="{887A4564-D05E-B54C-8804-60F2A523FCD0}" type="presOf" srcId="{3F5C6E9D-65E8-3142-9387-2975AE8D045B}" destId="{891807A0-C52D-5847-98A6-EB09DBEA9DFD}" srcOrd="1" destOrd="0" presId="urn:microsoft.com/office/officeart/2005/8/layout/hProcess7"/>
    <dgm:cxn modelId="{9C374565-406B-4043-988F-BEDF4B7DDF4C}" srcId="{8D537A84-42FC-ED46-BAE1-7414B363D7C9}" destId="{8403FF42-6B3A-384C-BB9D-9BC831CA512D}" srcOrd="0" destOrd="0" parTransId="{1E89CCFE-8EFB-6F4B-95C0-D114DDBBCC0B}" sibTransId="{09C5DCB3-C859-9E48-97DD-5F130F6E59D1}"/>
    <dgm:cxn modelId="{BEAB0069-4314-F04D-BBAC-C61600CC87D3}" srcId="{936C70E2-DA4C-364F-BB77-AAF86CE61D80}" destId="{D615DFD1-2C8D-2845-8BAE-968CC5314141}" srcOrd="1" destOrd="0" parTransId="{FD659CDB-E86C-DD42-8A73-F09DEB9AB4BA}" sibTransId="{738B3874-82A1-3E49-A61E-ED7D6398A483}"/>
    <dgm:cxn modelId="{E4E4FA6A-A8A8-9E40-8612-7227C12CB3D3}" type="presOf" srcId="{A11C0087-D651-1940-8E61-C070FDB3B7F7}" destId="{F6C5C8F0-7BEF-C746-B1BC-BEF57C9E0C37}" srcOrd="1" destOrd="0" presId="urn:microsoft.com/office/officeart/2005/8/layout/hProcess7"/>
    <dgm:cxn modelId="{C18EBA6B-62B2-3C45-A9CA-40A442EFCE6F}" type="presOf" srcId="{1F30C209-8822-4F4A-9703-FD98AA14C521}" destId="{7B454EE5-1B2F-4B40-B492-BE60AC1E76C9}" srcOrd="0" destOrd="2" presId="urn:microsoft.com/office/officeart/2005/8/layout/hProcess7"/>
    <dgm:cxn modelId="{9DE90C6E-D522-4145-AB5A-A6A50613BBD4}" type="presOf" srcId="{1D5C1BA8-7CC1-F44F-B928-6765CD5DD606}" destId="{1303C8F3-7DD2-3447-8977-777594C4F0BF}" srcOrd="0" destOrd="0" presId="urn:microsoft.com/office/officeart/2005/8/layout/hProcess7"/>
    <dgm:cxn modelId="{E9494E6E-67EB-4841-855A-75BDBE5869CE}" type="presOf" srcId="{936C70E2-DA4C-364F-BB77-AAF86CE61D80}" destId="{B6B8835E-71DE-0041-881D-72848C6006BA}" srcOrd="1" destOrd="0" presId="urn:microsoft.com/office/officeart/2005/8/layout/hProcess7"/>
    <dgm:cxn modelId="{0C093075-AE14-3E40-A369-056D3F2E50DC}" type="presOf" srcId="{006EE696-21E2-5C43-A847-C87F278FD118}" destId="{3476DDF0-6C25-CC4E-BC87-C3D0AB158DD8}" srcOrd="1" destOrd="0" presId="urn:microsoft.com/office/officeart/2005/8/layout/hProcess7"/>
    <dgm:cxn modelId="{EE306D7B-5D5B-974D-AC80-382EC48E86A4}" type="presOf" srcId="{1AE30D3A-0A14-B740-8D42-8D02F7317F53}" destId="{3DF8181D-619B-FD42-B38D-E98EEA682C92}" srcOrd="0" destOrd="1" presId="urn:microsoft.com/office/officeart/2005/8/layout/hProcess7"/>
    <dgm:cxn modelId="{94F2707F-D3F9-5E42-89C7-CAF16A7C49D7}" type="presOf" srcId="{1D5C1BA8-7CC1-F44F-B928-6765CD5DD606}" destId="{FEC3FD8A-8803-8D42-AF0D-95460B3E4E06}" srcOrd="1" destOrd="0" presId="urn:microsoft.com/office/officeart/2005/8/layout/hProcess7"/>
    <dgm:cxn modelId="{0076FA83-0537-2140-A75D-6E75F4E53471}" type="presOf" srcId="{72E493A6-573E-5B4E-ADE9-F74F9879EA14}" destId="{3F5835CB-CB4D-CA4E-BE84-9A9C7860B486}" srcOrd="0" destOrd="1" presId="urn:microsoft.com/office/officeart/2005/8/layout/hProcess7"/>
    <dgm:cxn modelId="{DA53DF87-1F77-8241-8B6B-F14732F73437}" srcId="{1D5C1BA8-7CC1-F44F-B928-6765CD5DD606}" destId="{C3515B87-7C03-5441-A802-2FB697ECC1CF}" srcOrd="0" destOrd="0" parTransId="{38AF937B-CDE7-3646-9B5A-AB15B96D302E}" sibTransId="{4DB85BED-B025-8046-A70B-E83788AD8E74}"/>
    <dgm:cxn modelId="{270A9494-5EBB-6144-9E81-631B7F80C8F2}" srcId="{1D5C1BA8-7CC1-F44F-B928-6765CD5DD606}" destId="{1AE30D3A-0A14-B740-8D42-8D02F7317F53}" srcOrd="1" destOrd="0" parTransId="{370E1EF9-E30B-8F4F-9105-ED8C1D958C4E}" sibTransId="{C5739814-05F8-B94F-9012-B2F8C1652DCC}"/>
    <dgm:cxn modelId="{20AFD794-0C8C-6248-8F17-C86FA0FFA5BC}" srcId="{3F5C6E9D-65E8-3142-9387-2975AE8D045B}" destId="{1914F57A-FA14-A84B-B986-986C338BD419}" srcOrd="1" destOrd="0" parTransId="{D340056E-2C01-9145-B317-15BF2A439315}" sibTransId="{ADD84ED8-502D-9B40-9F70-746496314A32}"/>
    <dgm:cxn modelId="{EC8E2A97-6D06-4B4A-8116-30C285BD3BD4}" srcId="{A11C0087-D651-1940-8E61-C070FDB3B7F7}" destId="{72E493A6-573E-5B4E-ADE9-F74F9879EA14}" srcOrd="1" destOrd="0" parTransId="{30081619-3B25-1346-A5D0-C04C19D23BDF}" sibTransId="{945E5787-748D-334F-9012-9F659BBE67A8}"/>
    <dgm:cxn modelId="{ABF6BEA6-7141-A34D-9AFC-87CF0D539518}" type="presOf" srcId="{277AC1CA-70AB-3A4A-A3F8-2C408F3DC195}" destId="{3F5835CB-CB4D-CA4E-BE84-9A9C7860B486}" srcOrd="0" destOrd="0" presId="urn:microsoft.com/office/officeart/2005/8/layout/hProcess7"/>
    <dgm:cxn modelId="{91A6EEA8-BDD7-BA4C-B018-31EC1F0EAEDC}" type="presOf" srcId="{1914F57A-FA14-A84B-B986-986C338BD419}" destId="{FF4E9E60-8BEE-6F4B-8E31-E0CB91D72CBC}" srcOrd="0" destOrd="1" presId="urn:microsoft.com/office/officeart/2005/8/layout/hProcess7"/>
    <dgm:cxn modelId="{97F220AE-2E6F-7144-B451-A201D8DA6E78}" type="presOf" srcId="{D615DFD1-2C8D-2845-8BAE-968CC5314141}" destId="{7B454EE5-1B2F-4B40-B492-BE60AC1E76C9}" srcOrd="0" destOrd="4" presId="urn:microsoft.com/office/officeart/2005/8/layout/hProcess7"/>
    <dgm:cxn modelId="{62C202B0-2591-F247-BBBA-E4B606556485}" type="presOf" srcId="{8D537A84-42FC-ED46-BAE1-7414B363D7C9}" destId="{43868E46-9DB4-6549-95B7-9D71AB2B5DD5}" srcOrd="1" destOrd="0" presId="urn:microsoft.com/office/officeart/2005/8/layout/hProcess7"/>
    <dgm:cxn modelId="{1D0C19B1-D32B-6247-9BB0-E9F29FBBE644}" srcId="{8D537A84-42FC-ED46-BAE1-7414B363D7C9}" destId="{D940889C-E1A6-8647-BB9D-435F022EB59C}" srcOrd="1" destOrd="0" parTransId="{03EA4ED3-415B-894D-9570-21CBB1D07E81}" sibTransId="{E19A58CF-FD3D-7F4F-82BE-79AE31A20012}"/>
    <dgm:cxn modelId="{1EA163BF-81AC-A246-BDF3-41ADFF521760}" type="presOf" srcId="{4FF8FAC4-E2C5-B146-9CF6-7FB2CD093E43}" destId="{7B454EE5-1B2F-4B40-B492-BE60AC1E76C9}" srcOrd="0" destOrd="3" presId="urn:microsoft.com/office/officeart/2005/8/layout/hProcess7"/>
    <dgm:cxn modelId="{426A3CC6-29E8-494C-9A59-FAAB3EDC447D}" type="presOf" srcId="{A11C0087-D651-1940-8E61-C070FDB3B7F7}" destId="{D0443ED0-252E-EA48-A767-23EE66CD9EC7}" srcOrd="0" destOrd="0" presId="urn:microsoft.com/office/officeart/2005/8/layout/hProcess7"/>
    <dgm:cxn modelId="{0D311DC7-2094-3E49-B35C-F0ECD07225A4}" type="presOf" srcId="{86628403-F631-AD4E-A9F0-EFCD685FB554}" destId="{FF4E9E60-8BEE-6F4B-8E31-E0CB91D72CBC}" srcOrd="0" destOrd="0" presId="urn:microsoft.com/office/officeart/2005/8/layout/hProcess7"/>
    <dgm:cxn modelId="{59C31EC7-A82E-AB49-85E6-35C144F6E29D}" type="presOf" srcId="{8403FF42-6B3A-384C-BB9D-9BC831CA512D}" destId="{DDCFB6F1-22EB-034C-B85F-718D54A0C192}" srcOrd="0" destOrd="0" presId="urn:microsoft.com/office/officeart/2005/8/layout/hProcess7"/>
    <dgm:cxn modelId="{30D2C7CB-EBA7-9C4F-BCBC-40E3235A31E6}" srcId="{AC9D27BE-ABE3-C841-A7C9-3FEC7B6F990A}" destId="{1F30C209-8822-4F4A-9703-FD98AA14C521}" srcOrd="1" destOrd="0" parTransId="{EE33A75F-874D-3441-BBDB-9626801D6D45}" sibTransId="{B604E23B-A727-A84B-9FAD-31CDD0ED9BA7}"/>
    <dgm:cxn modelId="{20B454CC-9814-BC43-B425-9E6CA3E9BDEE}" type="presOf" srcId="{D940889C-E1A6-8647-BB9D-435F022EB59C}" destId="{DDCFB6F1-22EB-034C-B85F-718D54A0C192}" srcOrd="0" destOrd="1" presId="urn:microsoft.com/office/officeart/2005/8/layout/hProcess7"/>
    <dgm:cxn modelId="{CA261FD3-FBEB-974D-8094-834E79A24776}" type="presOf" srcId="{8D537A84-42FC-ED46-BAE1-7414B363D7C9}" destId="{0846C7A5-34CF-134D-8FEE-8BD79E3139EE}" srcOrd="0" destOrd="0" presId="urn:microsoft.com/office/officeart/2005/8/layout/hProcess7"/>
    <dgm:cxn modelId="{16BD41D4-F93D-D946-A93F-4E3C2C164B11}" srcId="{3D56B59B-0093-064F-A7BE-0B1F8EDC91AA}" destId="{006EE696-21E2-5C43-A847-C87F278FD118}" srcOrd="3" destOrd="0" parTransId="{BED81645-450F-D24F-BB60-D5923C47073A}" sibTransId="{812BEB5E-84D2-594D-B046-8AFA6BC6A433}"/>
    <dgm:cxn modelId="{E29743D4-3E65-464E-8321-E4A67462CB78}" type="presOf" srcId="{C3515B87-7C03-5441-A802-2FB697ECC1CF}" destId="{3DF8181D-619B-FD42-B38D-E98EEA682C92}" srcOrd="0" destOrd="0" presId="urn:microsoft.com/office/officeart/2005/8/layout/hProcess7"/>
    <dgm:cxn modelId="{7A50F2E1-009D-8F43-ACF3-8D9558EE9622}" srcId="{A11C0087-D651-1940-8E61-C070FDB3B7F7}" destId="{8683585C-D58A-0C4B-889E-29EDA979ACFA}" srcOrd="2" destOrd="0" parTransId="{831D659E-B0D8-654C-9CBD-FAB8D8347C31}" sibTransId="{6E52A9E0-598C-FD49-9C59-212919F8313B}"/>
    <dgm:cxn modelId="{31D433E4-8366-3147-A359-EA076481E297}" srcId="{3D56B59B-0093-064F-A7BE-0B1F8EDC91AA}" destId="{936C70E2-DA4C-364F-BB77-AAF86CE61D80}" srcOrd="1" destOrd="0" parTransId="{491B0C1E-65E2-7E4F-9EF5-44D1283E01E6}" sibTransId="{D5DCC611-9C7D-E045-8408-44F3ADFFEF72}"/>
    <dgm:cxn modelId="{557AA9E4-7A43-554B-B5A9-61F4E9334796}" type="presOf" srcId="{9C0FCC5E-D012-3D4C-A26F-336AA9549712}" destId="{7B454EE5-1B2F-4B40-B492-BE60AC1E76C9}" srcOrd="0" destOrd="1" presId="urn:microsoft.com/office/officeart/2005/8/layout/hProcess7"/>
    <dgm:cxn modelId="{8D81B7E6-F349-394A-9F5C-FA6EB7677C3D}" type="presOf" srcId="{936C70E2-DA4C-364F-BB77-AAF86CE61D80}" destId="{01A4E064-A912-A645-88A1-48D64FD38DA5}" srcOrd="0" destOrd="0" presId="urn:microsoft.com/office/officeart/2005/8/layout/hProcess7"/>
    <dgm:cxn modelId="{7E2E3AE7-4125-CB4D-9573-8C2B3AA94887}" type="presOf" srcId="{AC9D27BE-ABE3-C841-A7C9-3FEC7B6F990A}" destId="{7B454EE5-1B2F-4B40-B492-BE60AC1E76C9}" srcOrd="0" destOrd="0" presId="urn:microsoft.com/office/officeart/2005/8/layout/hProcess7"/>
    <dgm:cxn modelId="{E176F0E9-488E-A648-8371-78EB76D99676}" srcId="{3D56B59B-0093-064F-A7BE-0B1F8EDC91AA}" destId="{8D537A84-42FC-ED46-BAE1-7414B363D7C9}" srcOrd="5" destOrd="0" parTransId="{C86ABD3D-79B6-1B4E-AA2B-86F17095F45B}" sibTransId="{71AB8FAC-AC6F-FC4B-B2ED-27CCE429B8C0}"/>
    <dgm:cxn modelId="{E725DBF1-5B80-004A-AC9F-68A3BA008724}" srcId="{3F5C6E9D-65E8-3142-9387-2975AE8D045B}" destId="{6BE59574-D19E-E84C-9F14-E1B3866C743F}" srcOrd="2" destOrd="0" parTransId="{74218DDF-A866-3E4A-ADB4-6CEB97F80C12}" sibTransId="{84834EA2-4538-EE40-AC4A-581ADE9ED3CC}"/>
    <dgm:cxn modelId="{455CAEF3-B06A-674B-B8AB-3F46EC412878}" type="presOf" srcId="{3F5C6E9D-65E8-3142-9387-2975AE8D045B}" destId="{A324354F-F261-634C-B898-D8C79B26A5BA}" srcOrd="0" destOrd="0" presId="urn:microsoft.com/office/officeart/2005/8/layout/hProcess7"/>
    <dgm:cxn modelId="{A27312FD-587E-174B-983B-6493BA1A7794}" type="presOf" srcId="{3D56B59B-0093-064F-A7BE-0B1F8EDC91AA}" destId="{986FDBA5-0201-8C45-9D06-B5B9740B762E}" srcOrd="0" destOrd="0" presId="urn:microsoft.com/office/officeart/2005/8/layout/hProcess7"/>
    <dgm:cxn modelId="{D20A1CCD-CE8D-8641-A293-42AC9BF40618}" type="presParOf" srcId="{986FDBA5-0201-8C45-9D06-B5B9740B762E}" destId="{AE028505-8381-3049-9A59-C443B9778EA8}" srcOrd="0" destOrd="0" presId="urn:microsoft.com/office/officeart/2005/8/layout/hProcess7"/>
    <dgm:cxn modelId="{EB4406C3-614E-954D-941F-5D0E7E3EF8C4}" type="presParOf" srcId="{AE028505-8381-3049-9A59-C443B9778EA8}" destId="{A324354F-F261-634C-B898-D8C79B26A5BA}" srcOrd="0" destOrd="0" presId="urn:microsoft.com/office/officeart/2005/8/layout/hProcess7"/>
    <dgm:cxn modelId="{AC05F184-D96A-EA43-84EE-4BB1777A3C70}" type="presParOf" srcId="{AE028505-8381-3049-9A59-C443B9778EA8}" destId="{891807A0-C52D-5847-98A6-EB09DBEA9DFD}" srcOrd="1" destOrd="0" presId="urn:microsoft.com/office/officeart/2005/8/layout/hProcess7"/>
    <dgm:cxn modelId="{1DF17FAE-5D94-9645-A784-7066F81A7F10}" type="presParOf" srcId="{AE028505-8381-3049-9A59-C443B9778EA8}" destId="{FF4E9E60-8BEE-6F4B-8E31-E0CB91D72CBC}" srcOrd="2" destOrd="0" presId="urn:microsoft.com/office/officeart/2005/8/layout/hProcess7"/>
    <dgm:cxn modelId="{935619C0-A019-DD42-BB58-3390A9E69A3B}" type="presParOf" srcId="{986FDBA5-0201-8C45-9D06-B5B9740B762E}" destId="{81D4593B-9A59-9F42-A8D0-2A3066B91F20}" srcOrd="1" destOrd="0" presId="urn:microsoft.com/office/officeart/2005/8/layout/hProcess7"/>
    <dgm:cxn modelId="{7D9A5493-3050-E043-9289-E72C7891799D}" type="presParOf" srcId="{986FDBA5-0201-8C45-9D06-B5B9740B762E}" destId="{CE873062-A716-614D-9322-EB675D7DAEB9}" srcOrd="2" destOrd="0" presId="urn:microsoft.com/office/officeart/2005/8/layout/hProcess7"/>
    <dgm:cxn modelId="{3D9A649B-C3CD-4B49-B4AC-0F8C03016BE8}" type="presParOf" srcId="{CE873062-A716-614D-9322-EB675D7DAEB9}" destId="{8AFB7B65-2D1C-EE41-992E-20F1217ACFFE}" srcOrd="0" destOrd="0" presId="urn:microsoft.com/office/officeart/2005/8/layout/hProcess7"/>
    <dgm:cxn modelId="{E3E46E6F-8A25-F049-B3D8-952E2A7231F3}" type="presParOf" srcId="{CE873062-A716-614D-9322-EB675D7DAEB9}" destId="{C22C6B55-E220-0541-B442-9500D9BF2DA1}" srcOrd="1" destOrd="0" presId="urn:microsoft.com/office/officeart/2005/8/layout/hProcess7"/>
    <dgm:cxn modelId="{4C2A1FDD-3BC1-284F-91E3-9879C28ACFCE}" type="presParOf" srcId="{CE873062-A716-614D-9322-EB675D7DAEB9}" destId="{501D128B-AFBC-8644-B87D-299BC2D7E1F4}" srcOrd="2" destOrd="0" presId="urn:microsoft.com/office/officeart/2005/8/layout/hProcess7"/>
    <dgm:cxn modelId="{C196DF15-5BE0-E74C-AD9C-3DDFA68D908D}" type="presParOf" srcId="{986FDBA5-0201-8C45-9D06-B5B9740B762E}" destId="{684BE6D1-66BC-AE46-9C86-4E4BF735EAC6}" srcOrd="3" destOrd="0" presId="urn:microsoft.com/office/officeart/2005/8/layout/hProcess7"/>
    <dgm:cxn modelId="{D2A5F650-C478-C74A-BFE2-ABA5AABBCC1C}" type="presParOf" srcId="{986FDBA5-0201-8C45-9D06-B5B9740B762E}" destId="{3D223D59-CB6B-8648-8120-402BB0E32AC1}" srcOrd="4" destOrd="0" presId="urn:microsoft.com/office/officeart/2005/8/layout/hProcess7"/>
    <dgm:cxn modelId="{CB38C171-76A3-954C-AC7B-B8F8CA5470A5}" type="presParOf" srcId="{3D223D59-CB6B-8648-8120-402BB0E32AC1}" destId="{01A4E064-A912-A645-88A1-48D64FD38DA5}" srcOrd="0" destOrd="0" presId="urn:microsoft.com/office/officeart/2005/8/layout/hProcess7"/>
    <dgm:cxn modelId="{F6EC5690-87F5-7147-90F4-19963E9FD9AB}" type="presParOf" srcId="{3D223D59-CB6B-8648-8120-402BB0E32AC1}" destId="{B6B8835E-71DE-0041-881D-72848C6006BA}" srcOrd="1" destOrd="0" presId="urn:microsoft.com/office/officeart/2005/8/layout/hProcess7"/>
    <dgm:cxn modelId="{B02719F3-4E2A-F94B-A627-00B80DABC365}" type="presParOf" srcId="{3D223D59-CB6B-8648-8120-402BB0E32AC1}" destId="{7B454EE5-1B2F-4B40-B492-BE60AC1E76C9}" srcOrd="2" destOrd="0" presId="urn:microsoft.com/office/officeart/2005/8/layout/hProcess7"/>
    <dgm:cxn modelId="{AAACCE03-41B0-ED40-AB8F-E7EBDC6F508A}" type="presParOf" srcId="{986FDBA5-0201-8C45-9D06-B5B9740B762E}" destId="{868B5537-4C58-7C44-AB4A-F4641B43B30F}" srcOrd="5" destOrd="0" presId="urn:microsoft.com/office/officeart/2005/8/layout/hProcess7"/>
    <dgm:cxn modelId="{97FC7FDB-62A3-284E-90EB-E376BCBDB358}" type="presParOf" srcId="{986FDBA5-0201-8C45-9D06-B5B9740B762E}" destId="{7793E78C-54E4-B941-8D2B-E6B02B0D2E06}" srcOrd="6" destOrd="0" presId="urn:microsoft.com/office/officeart/2005/8/layout/hProcess7"/>
    <dgm:cxn modelId="{BE9912DD-3723-BF41-AEE5-2D5BD15FAC83}" type="presParOf" srcId="{7793E78C-54E4-B941-8D2B-E6B02B0D2E06}" destId="{98FE289E-F214-264F-9D09-1976766A2098}" srcOrd="0" destOrd="0" presId="urn:microsoft.com/office/officeart/2005/8/layout/hProcess7"/>
    <dgm:cxn modelId="{CF9ABCFF-CC62-4945-BAF8-429093F469A4}" type="presParOf" srcId="{7793E78C-54E4-B941-8D2B-E6B02B0D2E06}" destId="{11860FB8-B017-704B-BA28-31092D1A3FB2}" srcOrd="1" destOrd="0" presId="urn:microsoft.com/office/officeart/2005/8/layout/hProcess7"/>
    <dgm:cxn modelId="{53080C27-65CD-0A47-A068-0D22E562E747}" type="presParOf" srcId="{7793E78C-54E4-B941-8D2B-E6B02B0D2E06}" destId="{24588A4C-972F-F043-B71C-9740D4FBC340}" srcOrd="2" destOrd="0" presId="urn:microsoft.com/office/officeart/2005/8/layout/hProcess7"/>
    <dgm:cxn modelId="{C477F34A-9CB1-AD4E-AABB-3363D52851F4}" type="presParOf" srcId="{986FDBA5-0201-8C45-9D06-B5B9740B762E}" destId="{9AD22D9E-EA5F-BD45-857D-4578BFDEB5CE}" srcOrd="7" destOrd="0" presId="urn:microsoft.com/office/officeart/2005/8/layout/hProcess7"/>
    <dgm:cxn modelId="{0F76194E-7BD3-664C-B6AC-329EDF15C2A4}" type="presParOf" srcId="{986FDBA5-0201-8C45-9D06-B5B9740B762E}" destId="{E7707861-5566-104A-AB31-CCA905A348D4}" srcOrd="8" destOrd="0" presId="urn:microsoft.com/office/officeart/2005/8/layout/hProcess7"/>
    <dgm:cxn modelId="{D72F3240-D0D6-7749-A810-994506F236A4}" type="presParOf" srcId="{E7707861-5566-104A-AB31-CCA905A348D4}" destId="{D0443ED0-252E-EA48-A767-23EE66CD9EC7}" srcOrd="0" destOrd="0" presId="urn:microsoft.com/office/officeart/2005/8/layout/hProcess7"/>
    <dgm:cxn modelId="{2CE9A9EA-13FE-AC46-8AE8-4BC75B9EC32D}" type="presParOf" srcId="{E7707861-5566-104A-AB31-CCA905A348D4}" destId="{F6C5C8F0-7BEF-C746-B1BC-BEF57C9E0C37}" srcOrd="1" destOrd="0" presId="urn:microsoft.com/office/officeart/2005/8/layout/hProcess7"/>
    <dgm:cxn modelId="{265915E5-9806-D949-8138-A15A63EE9E4B}" type="presParOf" srcId="{E7707861-5566-104A-AB31-CCA905A348D4}" destId="{3F5835CB-CB4D-CA4E-BE84-9A9C7860B486}" srcOrd="2" destOrd="0" presId="urn:microsoft.com/office/officeart/2005/8/layout/hProcess7"/>
    <dgm:cxn modelId="{A12246A6-C332-A547-A9B0-7A70FE6C9A05}" type="presParOf" srcId="{986FDBA5-0201-8C45-9D06-B5B9740B762E}" destId="{3315AC52-96CB-A841-82B5-0F2141E1575F}" srcOrd="9" destOrd="0" presId="urn:microsoft.com/office/officeart/2005/8/layout/hProcess7"/>
    <dgm:cxn modelId="{E1A560ED-66DA-7941-9823-1C06A5F56DBE}" type="presParOf" srcId="{986FDBA5-0201-8C45-9D06-B5B9740B762E}" destId="{630B6FD9-79C2-F54A-972F-C65D1C3AD397}" srcOrd="10" destOrd="0" presId="urn:microsoft.com/office/officeart/2005/8/layout/hProcess7"/>
    <dgm:cxn modelId="{7DC0A9F5-D5DD-9E4C-B833-80D8A490C234}" type="presParOf" srcId="{630B6FD9-79C2-F54A-972F-C65D1C3AD397}" destId="{065C5234-B3DB-5A45-9EC9-61AF9B5682FA}" srcOrd="0" destOrd="0" presId="urn:microsoft.com/office/officeart/2005/8/layout/hProcess7"/>
    <dgm:cxn modelId="{A6484900-AC54-C046-9186-15A3518E3908}" type="presParOf" srcId="{630B6FD9-79C2-F54A-972F-C65D1C3AD397}" destId="{E7367E1F-ADBD-9047-95CE-59DF9AFB0847}" srcOrd="1" destOrd="0" presId="urn:microsoft.com/office/officeart/2005/8/layout/hProcess7"/>
    <dgm:cxn modelId="{1AB64EB2-E0F1-9146-A271-34261AD1CF75}" type="presParOf" srcId="{630B6FD9-79C2-F54A-972F-C65D1C3AD397}" destId="{36A53970-1F9C-2E40-B9AF-755CEF7D6042}" srcOrd="2" destOrd="0" presId="urn:microsoft.com/office/officeart/2005/8/layout/hProcess7"/>
    <dgm:cxn modelId="{FB3374B4-C411-F742-A2DD-5A5FFE78EA82}" type="presParOf" srcId="{986FDBA5-0201-8C45-9D06-B5B9740B762E}" destId="{92F60923-D6E8-824C-81E8-2A0931B70E20}" srcOrd="11" destOrd="0" presId="urn:microsoft.com/office/officeart/2005/8/layout/hProcess7"/>
    <dgm:cxn modelId="{D0B4CB5C-6EE2-5B44-AAF8-484227517ADE}" type="presParOf" srcId="{986FDBA5-0201-8C45-9D06-B5B9740B762E}" destId="{9116AD32-3731-EE4E-B1EE-D6B543729A74}" srcOrd="12" destOrd="0" presId="urn:microsoft.com/office/officeart/2005/8/layout/hProcess7"/>
    <dgm:cxn modelId="{007BBED8-2DDC-4F4D-8D17-EF90AD572A52}" type="presParOf" srcId="{9116AD32-3731-EE4E-B1EE-D6B543729A74}" destId="{6C85CE7E-113C-A34F-AA8D-7EB3BB02A10E}" srcOrd="0" destOrd="0" presId="urn:microsoft.com/office/officeart/2005/8/layout/hProcess7"/>
    <dgm:cxn modelId="{479E511E-4FA2-E34A-866E-6688307DA0A8}" type="presParOf" srcId="{9116AD32-3731-EE4E-B1EE-D6B543729A74}" destId="{3476DDF0-6C25-CC4E-BC87-C3D0AB158DD8}" srcOrd="1" destOrd="0" presId="urn:microsoft.com/office/officeart/2005/8/layout/hProcess7"/>
    <dgm:cxn modelId="{0DFF006D-2CBC-474D-B6A4-CABC2B30B153}" type="presParOf" srcId="{9116AD32-3731-EE4E-B1EE-D6B543729A74}" destId="{4F6AB2FA-27CD-3649-B417-3513E411896E}" srcOrd="2" destOrd="0" presId="urn:microsoft.com/office/officeart/2005/8/layout/hProcess7"/>
    <dgm:cxn modelId="{C5619DDD-88D7-D04E-89AD-D203ADDBACCB}" type="presParOf" srcId="{986FDBA5-0201-8C45-9D06-B5B9740B762E}" destId="{86EFDF1E-B7C3-5B44-B25E-232308952B8D}" srcOrd="13" destOrd="0" presId="urn:microsoft.com/office/officeart/2005/8/layout/hProcess7"/>
    <dgm:cxn modelId="{620EAB28-DD75-D044-BD5B-51F65BA7778C}" type="presParOf" srcId="{986FDBA5-0201-8C45-9D06-B5B9740B762E}" destId="{4557C429-7B45-DF4C-BA88-2F5F07D8A22B}" srcOrd="14" destOrd="0" presId="urn:microsoft.com/office/officeart/2005/8/layout/hProcess7"/>
    <dgm:cxn modelId="{F81BE9D9-1086-D34C-8675-EBEDF2640701}" type="presParOf" srcId="{4557C429-7B45-DF4C-BA88-2F5F07D8A22B}" destId="{C133C9C1-9FA9-DA48-BD4C-4ABFE6774355}" srcOrd="0" destOrd="0" presId="urn:microsoft.com/office/officeart/2005/8/layout/hProcess7"/>
    <dgm:cxn modelId="{4A9C7FA9-3207-6848-BDD2-004B30C3A541}" type="presParOf" srcId="{4557C429-7B45-DF4C-BA88-2F5F07D8A22B}" destId="{F8F8C8B9-3A2B-134A-9686-98218F5271C3}" srcOrd="1" destOrd="0" presId="urn:microsoft.com/office/officeart/2005/8/layout/hProcess7"/>
    <dgm:cxn modelId="{0EE7663C-CC67-B242-986D-A96142029FED}" type="presParOf" srcId="{4557C429-7B45-DF4C-BA88-2F5F07D8A22B}" destId="{87F1A389-FA5C-564D-BCAB-D0256E9A5613}" srcOrd="2" destOrd="0" presId="urn:microsoft.com/office/officeart/2005/8/layout/hProcess7"/>
    <dgm:cxn modelId="{A480815D-A577-C749-89BD-1613AF082234}" type="presParOf" srcId="{986FDBA5-0201-8C45-9D06-B5B9740B762E}" destId="{6E101E4F-2905-CF47-9BA2-E47B5F35DF52}" srcOrd="15" destOrd="0" presId="urn:microsoft.com/office/officeart/2005/8/layout/hProcess7"/>
    <dgm:cxn modelId="{2DB55A2F-5853-FA4A-A03B-3E215E9643CC}" type="presParOf" srcId="{986FDBA5-0201-8C45-9D06-B5B9740B762E}" destId="{5BB22FDC-C887-1F44-816E-D20B072CD345}" srcOrd="16" destOrd="0" presId="urn:microsoft.com/office/officeart/2005/8/layout/hProcess7"/>
    <dgm:cxn modelId="{034E03F9-B01D-D64B-ADDF-FF5BCCF240D9}" type="presParOf" srcId="{5BB22FDC-C887-1F44-816E-D20B072CD345}" destId="{1303C8F3-7DD2-3447-8977-777594C4F0BF}" srcOrd="0" destOrd="0" presId="urn:microsoft.com/office/officeart/2005/8/layout/hProcess7"/>
    <dgm:cxn modelId="{962288BC-10F2-BF41-A0A4-15CF54F218AA}" type="presParOf" srcId="{5BB22FDC-C887-1F44-816E-D20B072CD345}" destId="{FEC3FD8A-8803-8D42-AF0D-95460B3E4E06}" srcOrd="1" destOrd="0" presId="urn:microsoft.com/office/officeart/2005/8/layout/hProcess7"/>
    <dgm:cxn modelId="{8AB79742-1FEC-D44E-B228-B1AFA1069578}" type="presParOf" srcId="{5BB22FDC-C887-1F44-816E-D20B072CD345}" destId="{3DF8181D-619B-FD42-B38D-E98EEA682C92}" srcOrd="2" destOrd="0" presId="urn:microsoft.com/office/officeart/2005/8/layout/hProcess7"/>
    <dgm:cxn modelId="{85FF459A-5964-9F49-85CD-8D59EE28BCC7}" type="presParOf" srcId="{986FDBA5-0201-8C45-9D06-B5B9740B762E}" destId="{0409E025-B80B-884A-833E-7D15D7378FA5}" srcOrd="17" destOrd="0" presId="urn:microsoft.com/office/officeart/2005/8/layout/hProcess7"/>
    <dgm:cxn modelId="{943877AA-1C21-D24F-BF87-951EB7341DD6}" type="presParOf" srcId="{986FDBA5-0201-8C45-9D06-B5B9740B762E}" destId="{160A1A30-3737-7A47-9E56-5078657BC7D6}" srcOrd="18" destOrd="0" presId="urn:microsoft.com/office/officeart/2005/8/layout/hProcess7"/>
    <dgm:cxn modelId="{C39460DD-A99D-624E-9F4E-FF89FA8E86D4}" type="presParOf" srcId="{160A1A30-3737-7A47-9E56-5078657BC7D6}" destId="{3F891CA9-C8C3-4A4F-B7EE-451097FC30D5}" srcOrd="0" destOrd="0" presId="urn:microsoft.com/office/officeart/2005/8/layout/hProcess7"/>
    <dgm:cxn modelId="{A7B0D4A5-925D-784F-B35F-02872B08BE4D}" type="presParOf" srcId="{160A1A30-3737-7A47-9E56-5078657BC7D6}" destId="{5B2BC22F-7B87-0E48-ADF7-32B61621E489}" srcOrd="1" destOrd="0" presId="urn:microsoft.com/office/officeart/2005/8/layout/hProcess7"/>
    <dgm:cxn modelId="{F6E8965A-3E31-C84D-A228-263DF05BCEDF}" type="presParOf" srcId="{160A1A30-3737-7A47-9E56-5078657BC7D6}" destId="{B9E3F87E-4C08-9D4D-882B-A8BE74E2B0E1}" srcOrd="2" destOrd="0" presId="urn:microsoft.com/office/officeart/2005/8/layout/hProcess7"/>
    <dgm:cxn modelId="{B41FE16F-ADB7-FF49-9B0E-AFF9DE0CD034}" type="presParOf" srcId="{986FDBA5-0201-8C45-9D06-B5B9740B762E}" destId="{4B2224D6-DB4F-3D4D-8F34-6EEDB5822A0F}" srcOrd="19" destOrd="0" presId="urn:microsoft.com/office/officeart/2005/8/layout/hProcess7"/>
    <dgm:cxn modelId="{C97E851C-2828-C346-8EC6-E63E9D0CE2FE}" type="presParOf" srcId="{986FDBA5-0201-8C45-9D06-B5B9740B762E}" destId="{521D4F7C-E404-B04A-AD47-48C99BA943DB}" srcOrd="20" destOrd="0" presId="urn:microsoft.com/office/officeart/2005/8/layout/hProcess7"/>
    <dgm:cxn modelId="{0452F20B-A380-5A49-89A3-CEC426834504}" type="presParOf" srcId="{521D4F7C-E404-B04A-AD47-48C99BA943DB}" destId="{0846C7A5-34CF-134D-8FEE-8BD79E3139EE}" srcOrd="0" destOrd="0" presId="urn:microsoft.com/office/officeart/2005/8/layout/hProcess7"/>
    <dgm:cxn modelId="{715480DB-A54D-3545-B8A6-C57E2B6EBA40}" type="presParOf" srcId="{521D4F7C-E404-B04A-AD47-48C99BA943DB}" destId="{43868E46-9DB4-6549-95B7-9D71AB2B5DD5}" srcOrd="1" destOrd="0" presId="urn:microsoft.com/office/officeart/2005/8/layout/hProcess7"/>
    <dgm:cxn modelId="{18F639D4-7EB3-F840-AF66-BCE54B86F0F9}" type="presParOf" srcId="{521D4F7C-E404-B04A-AD47-48C99BA943DB}" destId="{DDCFB6F1-22EB-034C-B85F-718D54A0C192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24354F-F261-634C-B898-D8C79B26A5BA}">
      <dsp:nvSpPr>
        <dsp:cNvPr id="0" name=""/>
        <dsp:cNvSpPr/>
      </dsp:nvSpPr>
      <dsp:spPr>
        <a:xfrm>
          <a:off x="2082" y="1751782"/>
          <a:ext cx="1397868" cy="1677441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Proposal</a:t>
          </a:r>
          <a:endParaRPr lang="en-US" sz="1100" kern="1200" dirty="0"/>
        </a:p>
      </dsp:txBody>
      <dsp:txXfrm rot="16200000">
        <a:off x="-545882" y="2299746"/>
        <a:ext cx="1375502" cy="279573"/>
      </dsp:txXfrm>
    </dsp:sp>
    <dsp:sp modelId="{FF4E9E60-8BEE-6F4B-8E31-E0CB91D72CBC}">
      <dsp:nvSpPr>
        <dsp:cNvPr id="0" name=""/>
        <dsp:cNvSpPr/>
      </dsp:nvSpPr>
      <dsp:spPr>
        <a:xfrm>
          <a:off x="281655" y="1751782"/>
          <a:ext cx="1041411" cy="1677441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Creation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Validation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Submission</a:t>
          </a:r>
        </a:p>
      </dsp:txBody>
      <dsp:txXfrm>
        <a:off x="281655" y="1751782"/>
        <a:ext cx="1041411" cy="1677441"/>
      </dsp:txXfrm>
    </dsp:sp>
    <dsp:sp modelId="{01A4E064-A912-A645-88A1-48D64FD38DA5}">
      <dsp:nvSpPr>
        <dsp:cNvPr id="0" name=""/>
        <dsp:cNvSpPr/>
      </dsp:nvSpPr>
      <dsp:spPr>
        <a:xfrm>
          <a:off x="1448875" y="1751782"/>
          <a:ext cx="1397868" cy="1677441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Review</a:t>
          </a:r>
          <a:endParaRPr lang="en-US" sz="1100" kern="1200" dirty="0"/>
        </a:p>
      </dsp:txBody>
      <dsp:txXfrm rot="16200000">
        <a:off x="900911" y="2299746"/>
        <a:ext cx="1375502" cy="279573"/>
      </dsp:txXfrm>
    </dsp:sp>
    <dsp:sp modelId="{C22C6B55-E220-0541-B442-9500D9BF2DA1}">
      <dsp:nvSpPr>
        <dsp:cNvPr id="0" name=""/>
        <dsp:cNvSpPr/>
      </dsp:nvSpPr>
      <dsp:spPr>
        <a:xfrm rot="5400000">
          <a:off x="1332595" y="3085080"/>
          <a:ext cx="246538" cy="20968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454EE5-1B2F-4B40-B492-BE60AC1E76C9}">
      <dsp:nvSpPr>
        <dsp:cNvPr id="0" name=""/>
        <dsp:cNvSpPr/>
      </dsp:nvSpPr>
      <dsp:spPr>
        <a:xfrm>
          <a:off x="1728449" y="1751782"/>
          <a:ext cx="1041411" cy="1677441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Individual review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Technical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Scientific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Data Management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SRP Telcon</a:t>
          </a:r>
        </a:p>
      </dsp:txBody>
      <dsp:txXfrm>
        <a:off x="1728449" y="1751782"/>
        <a:ext cx="1041411" cy="1677441"/>
      </dsp:txXfrm>
    </dsp:sp>
    <dsp:sp modelId="{D0443ED0-252E-EA48-A767-23EE66CD9EC7}">
      <dsp:nvSpPr>
        <dsp:cNvPr id="0" name=""/>
        <dsp:cNvSpPr/>
      </dsp:nvSpPr>
      <dsp:spPr>
        <a:xfrm>
          <a:off x="2895669" y="1751782"/>
          <a:ext cx="1397868" cy="1677441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Time Allocation</a:t>
          </a:r>
        </a:p>
      </dsp:txBody>
      <dsp:txXfrm rot="16200000">
        <a:off x="2347704" y="2299746"/>
        <a:ext cx="1375502" cy="279573"/>
      </dsp:txXfrm>
    </dsp:sp>
    <dsp:sp modelId="{11860FB8-B017-704B-BA28-31092D1A3FB2}">
      <dsp:nvSpPr>
        <dsp:cNvPr id="0" name=""/>
        <dsp:cNvSpPr/>
      </dsp:nvSpPr>
      <dsp:spPr>
        <a:xfrm rot="5400000">
          <a:off x="2779389" y="3085080"/>
          <a:ext cx="246538" cy="20968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F5835CB-CB4D-CA4E-BE84-9A9C7860B486}">
      <dsp:nvSpPr>
        <dsp:cNvPr id="0" name=""/>
        <dsp:cNvSpPr/>
      </dsp:nvSpPr>
      <dsp:spPr>
        <a:xfrm>
          <a:off x="3175242" y="1751782"/>
          <a:ext cx="1041411" cy="1677441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TAC Meeting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Directors' Review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Disposition</a:t>
          </a:r>
        </a:p>
      </dsp:txBody>
      <dsp:txXfrm>
        <a:off x="3175242" y="1751782"/>
        <a:ext cx="1041411" cy="1677441"/>
      </dsp:txXfrm>
    </dsp:sp>
    <dsp:sp modelId="{6C85CE7E-113C-A34F-AA8D-7EB3BB02A10E}">
      <dsp:nvSpPr>
        <dsp:cNvPr id="0" name=""/>
        <dsp:cNvSpPr/>
      </dsp:nvSpPr>
      <dsp:spPr>
        <a:xfrm>
          <a:off x="4342462" y="1751782"/>
          <a:ext cx="1397868" cy="1677441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 err="1"/>
            <a:t>Obs</a:t>
          </a:r>
          <a:r>
            <a:rPr lang="en-US" sz="1500" kern="1200" dirty="0"/>
            <a:t> Preparation</a:t>
          </a:r>
        </a:p>
      </dsp:txBody>
      <dsp:txXfrm rot="16200000">
        <a:off x="3794498" y="2299746"/>
        <a:ext cx="1375502" cy="279573"/>
      </dsp:txXfrm>
    </dsp:sp>
    <dsp:sp modelId="{E7367E1F-ADBD-9047-95CE-59DF9AFB0847}">
      <dsp:nvSpPr>
        <dsp:cNvPr id="0" name=""/>
        <dsp:cNvSpPr/>
      </dsp:nvSpPr>
      <dsp:spPr>
        <a:xfrm rot="5400000">
          <a:off x="4226182" y="3085080"/>
          <a:ext cx="246538" cy="20968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F6AB2FA-27CD-3649-B417-3513E411896E}">
      <dsp:nvSpPr>
        <dsp:cNvPr id="0" name=""/>
        <dsp:cNvSpPr/>
      </dsp:nvSpPr>
      <dsp:spPr>
        <a:xfrm>
          <a:off x="4622036" y="1751782"/>
          <a:ext cx="1041411" cy="1677441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Project Creation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SB Generation</a:t>
          </a:r>
        </a:p>
      </dsp:txBody>
      <dsp:txXfrm>
        <a:off x="4622036" y="1751782"/>
        <a:ext cx="1041411" cy="1677441"/>
      </dsp:txXfrm>
    </dsp:sp>
    <dsp:sp modelId="{1303C8F3-7DD2-3447-8977-777594C4F0BF}">
      <dsp:nvSpPr>
        <dsp:cNvPr id="0" name=""/>
        <dsp:cNvSpPr/>
      </dsp:nvSpPr>
      <dsp:spPr>
        <a:xfrm>
          <a:off x="5789256" y="1751782"/>
          <a:ext cx="1397868" cy="1677441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Observation</a:t>
          </a:r>
        </a:p>
      </dsp:txBody>
      <dsp:txXfrm rot="16200000">
        <a:off x="5241291" y="2299746"/>
        <a:ext cx="1375502" cy="279573"/>
      </dsp:txXfrm>
    </dsp:sp>
    <dsp:sp modelId="{F8F8C8B9-3A2B-134A-9686-98218F5271C3}">
      <dsp:nvSpPr>
        <dsp:cNvPr id="0" name=""/>
        <dsp:cNvSpPr/>
      </dsp:nvSpPr>
      <dsp:spPr>
        <a:xfrm rot="5400000">
          <a:off x="5672976" y="3085080"/>
          <a:ext cx="246538" cy="20968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DF8181D-619B-FD42-B38D-E98EEA682C92}">
      <dsp:nvSpPr>
        <dsp:cNvPr id="0" name=""/>
        <dsp:cNvSpPr/>
      </dsp:nvSpPr>
      <dsp:spPr>
        <a:xfrm>
          <a:off x="6068829" y="1751782"/>
          <a:ext cx="1041411" cy="1677441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Scheduling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Execution</a:t>
          </a:r>
        </a:p>
      </dsp:txBody>
      <dsp:txXfrm>
        <a:off x="6068829" y="1751782"/>
        <a:ext cx="1041411" cy="1677441"/>
      </dsp:txXfrm>
    </dsp:sp>
    <dsp:sp modelId="{0846C7A5-34CF-134D-8FEE-8BD79E3139EE}">
      <dsp:nvSpPr>
        <dsp:cNvPr id="0" name=""/>
        <dsp:cNvSpPr/>
      </dsp:nvSpPr>
      <dsp:spPr>
        <a:xfrm>
          <a:off x="7236049" y="1751782"/>
          <a:ext cx="1397868" cy="1677441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Data Delivery</a:t>
          </a:r>
        </a:p>
      </dsp:txBody>
      <dsp:txXfrm rot="16200000">
        <a:off x="6688085" y="2299746"/>
        <a:ext cx="1375502" cy="279573"/>
      </dsp:txXfrm>
    </dsp:sp>
    <dsp:sp modelId="{5B2BC22F-7B87-0E48-ADF7-32B61621E489}">
      <dsp:nvSpPr>
        <dsp:cNvPr id="0" name=""/>
        <dsp:cNvSpPr/>
      </dsp:nvSpPr>
      <dsp:spPr>
        <a:xfrm rot="5400000">
          <a:off x="7119770" y="3085080"/>
          <a:ext cx="246538" cy="209680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DDCFB6F1-22EB-034C-B85F-718D54A0C192}">
      <dsp:nvSpPr>
        <dsp:cNvPr id="0" name=""/>
        <dsp:cNvSpPr/>
      </dsp:nvSpPr>
      <dsp:spPr>
        <a:xfrm>
          <a:off x="7515623" y="1751782"/>
          <a:ext cx="1041411" cy="1677441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0" bIns="0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Archive</a:t>
          </a:r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SRDP Generation</a:t>
          </a:r>
        </a:p>
      </dsp:txBody>
      <dsp:txXfrm>
        <a:off x="7515623" y="1751782"/>
        <a:ext cx="1041411" cy="16774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AF8F9-169D-44DB-85CA-273403A7B9DE}" type="datetimeFigureOut">
              <a:rPr lang="en-US" smtClean="0"/>
              <a:t>3/25/19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8C562-8B63-4E12-9383-291BCD3F64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70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Her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/>
          <a:srcRect t="27667"/>
          <a:stretch/>
        </p:blipFill>
        <p:spPr>
          <a:xfrm>
            <a:off x="0" y="-17756"/>
            <a:ext cx="9140776" cy="4589755"/>
          </a:xfrm>
          <a:prstGeom prst="rect">
            <a:avLst/>
          </a:prstGeom>
        </p:spPr>
      </p:pic>
      <p:sp>
        <p:nvSpPr>
          <p:cNvPr id="11" name="Freeform 10"/>
          <p:cNvSpPr/>
          <p:nvPr userDrawn="1"/>
        </p:nvSpPr>
        <p:spPr>
          <a:xfrm>
            <a:off x="-124504" y="4230440"/>
            <a:ext cx="9393008" cy="2873033"/>
          </a:xfrm>
          <a:custGeom>
            <a:avLst/>
            <a:gdLst>
              <a:gd name="connsiteX0" fmla="*/ 0 w 9393008"/>
              <a:gd name="connsiteY0" fmla="*/ 58023 h 734959"/>
              <a:gd name="connsiteX1" fmla="*/ 1921150 w 9393008"/>
              <a:gd name="connsiteY1" fmla="*/ 193410 h 734959"/>
              <a:gd name="connsiteX2" fmla="*/ 2965534 w 9393008"/>
              <a:gd name="connsiteY2" fmla="*/ 238540 h 734959"/>
              <a:gd name="connsiteX3" fmla="*/ 3829407 w 9393008"/>
              <a:gd name="connsiteY3" fmla="*/ 199857 h 734959"/>
              <a:gd name="connsiteX4" fmla="*/ 4583684 w 9393008"/>
              <a:gd name="connsiteY4" fmla="*/ 148281 h 734959"/>
              <a:gd name="connsiteX5" fmla="*/ 6124473 w 9393008"/>
              <a:gd name="connsiteY5" fmla="*/ 38682 h 734959"/>
              <a:gd name="connsiteX6" fmla="*/ 7723283 w 9393008"/>
              <a:gd name="connsiteY6" fmla="*/ 0 h 734959"/>
              <a:gd name="connsiteX7" fmla="*/ 9077114 w 9393008"/>
              <a:gd name="connsiteY7" fmla="*/ 58023 h 734959"/>
              <a:gd name="connsiteX8" fmla="*/ 9393008 w 9393008"/>
              <a:gd name="connsiteY8" fmla="*/ 90258 h 734959"/>
              <a:gd name="connsiteX9" fmla="*/ 9386561 w 9393008"/>
              <a:gd name="connsiteY9" fmla="*/ 728512 h 734959"/>
              <a:gd name="connsiteX10" fmla="*/ 51574 w 9393008"/>
              <a:gd name="connsiteY10" fmla="*/ 734959 h 734959"/>
              <a:gd name="connsiteX11" fmla="*/ 0 w 9393008"/>
              <a:gd name="connsiteY11" fmla="*/ 58023 h 734959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38111"/>
              <a:gd name="connsiteX1" fmla="*/ 1921150 w 9393008"/>
              <a:gd name="connsiteY1" fmla="*/ 193410 h 838111"/>
              <a:gd name="connsiteX2" fmla="*/ 2965534 w 9393008"/>
              <a:gd name="connsiteY2" fmla="*/ 238540 h 838111"/>
              <a:gd name="connsiteX3" fmla="*/ 3829407 w 9393008"/>
              <a:gd name="connsiteY3" fmla="*/ 199857 h 838111"/>
              <a:gd name="connsiteX4" fmla="*/ 4583684 w 9393008"/>
              <a:gd name="connsiteY4" fmla="*/ 148281 h 838111"/>
              <a:gd name="connsiteX5" fmla="*/ 6124473 w 9393008"/>
              <a:gd name="connsiteY5" fmla="*/ 38682 h 838111"/>
              <a:gd name="connsiteX6" fmla="*/ 7723283 w 9393008"/>
              <a:gd name="connsiteY6" fmla="*/ 0 h 838111"/>
              <a:gd name="connsiteX7" fmla="*/ 9077114 w 9393008"/>
              <a:gd name="connsiteY7" fmla="*/ 58023 h 838111"/>
              <a:gd name="connsiteX8" fmla="*/ 9393008 w 9393008"/>
              <a:gd name="connsiteY8" fmla="*/ 90258 h 838111"/>
              <a:gd name="connsiteX9" fmla="*/ 9386561 w 9393008"/>
              <a:gd name="connsiteY9" fmla="*/ 838111 h 838111"/>
              <a:gd name="connsiteX10" fmla="*/ 19340 w 9393008"/>
              <a:gd name="connsiteY10" fmla="*/ 818770 h 838111"/>
              <a:gd name="connsiteX11" fmla="*/ 0 w 9393008"/>
              <a:gd name="connsiteY11" fmla="*/ 58023 h 8381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86561 w 9393008"/>
              <a:gd name="connsiteY9" fmla="*/ 838111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54164 w 9393008"/>
              <a:gd name="connsiteY9" fmla="*/ 3741037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44811"/>
              <a:gd name="connsiteX1" fmla="*/ 1921150 w 9393008"/>
              <a:gd name="connsiteY1" fmla="*/ 193410 h 3844811"/>
              <a:gd name="connsiteX2" fmla="*/ 2965534 w 9393008"/>
              <a:gd name="connsiteY2" fmla="*/ 238540 h 3844811"/>
              <a:gd name="connsiteX3" fmla="*/ 3829407 w 9393008"/>
              <a:gd name="connsiteY3" fmla="*/ 199857 h 3844811"/>
              <a:gd name="connsiteX4" fmla="*/ 4583684 w 9393008"/>
              <a:gd name="connsiteY4" fmla="*/ 148281 h 3844811"/>
              <a:gd name="connsiteX5" fmla="*/ 6124473 w 9393008"/>
              <a:gd name="connsiteY5" fmla="*/ 38682 h 3844811"/>
              <a:gd name="connsiteX6" fmla="*/ 7723283 w 9393008"/>
              <a:gd name="connsiteY6" fmla="*/ 0 h 3844811"/>
              <a:gd name="connsiteX7" fmla="*/ 9077114 w 9393008"/>
              <a:gd name="connsiteY7" fmla="*/ 58023 h 3844811"/>
              <a:gd name="connsiteX8" fmla="*/ 9393008 w 9393008"/>
              <a:gd name="connsiteY8" fmla="*/ 90258 h 3844811"/>
              <a:gd name="connsiteX9" fmla="*/ 9354164 w 9393008"/>
              <a:gd name="connsiteY9" fmla="*/ 3838233 h 3844811"/>
              <a:gd name="connsiteX10" fmla="*/ 19340 w 9393008"/>
              <a:gd name="connsiteY10" fmla="*/ 3844811 h 3844811"/>
              <a:gd name="connsiteX11" fmla="*/ 0 w 9393008"/>
              <a:gd name="connsiteY11" fmla="*/ 58023 h 3844811"/>
              <a:gd name="connsiteX0" fmla="*/ 0 w 9393008"/>
              <a:gd name="connsiteY0" fmla="*/ 58023 h 3838236"/>
              <a:gd name="connsiteX1" fmla="*/ 1921150 w 9393008"/>
              <a:gd name="connsiteY1" fmla="*/ 193410 h 3838236"/>
              <a:gd name="connsiteX2" fmla="*/ 2965534 w 9393008"/>
              <a:gd name="connsiteY2" fmla="*/ 238540 h 3838236"/>
              <a:gd name="connsiteX3" fmla="*/ 3829407 w 9393008"/>
              <a:gd name="connsiteY3" fmla="*/ 199857 h 3838236"/>
              <a:gd name="connsiteX4" fmla="*/ 4583684 w 9393008"/>
              <a:gd name="connsiteY4" fmla="*/ 148281 h 3838236"/>
              <a:gd name="connsiteX5" fmla="*/ 6124473 w 9393008"/>
              <a:gd name="connsiteY5" fmla="*/ 38682 h 3838236"/>
              <a:gd name="connsiteX6" fmla="*/ 7723283 w 9393008"/>
              <a:gd name="connsiteY6" fmla="*/ 0 h 3838236"/>
              <a:gd name="connsiteX7" fmla="*/ 9077114 w 9393008"/>
              <a:gd name="connsiteY7" fmla="*/ 58023 h 3838236"/>
              <a:gd name="connsiteX8" fmla="*/ 9393008 w 9393008"/>
              <a:gd name="connsiteY8" fmla="*/ 90258 h 3838236"/>
              <a:gd name="connsiteX9" fmla="*/ 9354164 w 9393008"/>
              <a:gd name="connsiteY9" fmla="*/ 3838233 h 3838236"/>
              <a:gd name="connsiteX10" fmla="*/ 6640 w 9393008"/>
              <a:gd name="connsiteY10" fmla="*/ 2841511 h 3838236"/>
              <a:gd name="connsiteX11" fmla="*/ 0 w 9393008"/>
              <a:gd name="connsiteY11" fmla="*/ 58023 h 3838236"/>
              <a:gd name="connsiteX0" fmla="*/ 0 w 9393008"/>
              <a:gd name="connsiteY0" fmla="*/ 58023 h 2873033"/>
              <a:gd name="connsiteX1" fmla="*/ 1921150 w 9393008"/>
              <a:gd name="connsiteY1" fmla="*/ 193410 h 2873033"/>
              <a:gd name="connsiteX2" fmla="*/ 2965534 w 9393008"/>
              <a:gd name="connsiteY2" fmla="*/ 238540 h 2873033"/>
              <a:gd name="connsiteX3" fmla="*/ 3829407 w 9393008"/>
              <a:gd name="connsiteY3" fmla="*/ 199857 h 2873033"/>
              <a:gd name="connsiteX4" fmla="*/ 4583684 w 9393008"/>
              <a:gd name="connsiteY4" fmla="*/ 148281 h 2873033"/>
              <a:gd name="connsiteX5" fmla="*/ 6124473 w 9393008"/>
              <a:gd name="connsiteY5" fmla="*/ 38682 h 2873033"/>
              <a:gd name="connsiteX6" fmla="*/ 7723283 w 9393008"/>
              <a:gd name="connsiteY6" fmla="*/ 0 h 2873033"/>
              <a:gd name="connsiteX7" fmla="*/ 9077114 w 9393008"/>
              <a:gd name="connsiteY7" fmla="*/ 58023 h 2873033"/>
              <a:gd name="connsiteX8" fmla="*/ 9393008 w 9393008"/>
              <a:gd name="connsiteY8" fmla="*/ 90258 h 2873033"/>
              <a:gd name="connsiteX9" fmla="*/ 9354164 w 9393008"/>
              <a:gd name="connsiteY9" fmla="*/ 2873033 h 2873033"/>
              <a:gd name="connsiteX10" fmla="*/ 6640 w 9393008"/>
              <a:gd name="connsiteY10" fmla="*/ 2841511 h 2873033"/>
              <a:gd name="connsiteX11" fmla="*/ 0 w 9393008"/>
              <a:gd name="connsiteY11" fmla="*/ 58023 h 2873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393008" h="2873033">
                <a:moveTo>
                  <a:pt x="0" y="58023"/>
                </a:moveTo>
                <a:lnTo>
                  <a:pt x="1921150" y="193410"/>
                </a:lnTo>
                <a:lnTo>
                  <a:pt x="2965534" y="238540"/>
                </a:lnTo>
                <a:lnTo>
                  <a:pt x="3829407" y="199857"/>
                </a:lnTo>
                <a:lnTo>
                  <a:pt x="4583684" y="148281"/>
                </a:lnTo>
                <a:lnTo>
                  <a:pt x="6124473" y="38682"/>
                </a:lnTo>
                <a:lnTo>
                  <a:pt x="7723283" y="0"/>
                </a:lnTo>
                <a:lnTo>
                  <a:pt x="9077114" y="58023"/>
                </a:lnTo>
                <a:lnTo>
                  <a:pt x="9393008" y="90258"/>
                </a:lnTo>
                <a:lnTo>
                  <a:pt x="9354164" y="2873033"/>
                </a:lnTo>
                <a:lnTo>
                  <a:pt x="6640" y="2841511"/>
                </a:lnTo>
                <a:cubicBezTo>
                  <a:pt x="193" y="1579248"/>
                  <a:pt x="6447" y="1320286"/>
                  <a:pt x="0" y="58023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2" name="Picture 11" descr="Curves_orange_blue.png"/>
          <p:cNvPicPr>
            <a:picLocks noChangeAspect="1"/>
          </p:cNvPicPr>
          <p:nvPr userDrawn="1"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89797"/>
            <a:ext cx="9144000" cy="48220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597" y="6429398"/>
            <a:ext cx="335026" cy="335026"/>
          </a:xfrm>
          <a:prstGeom prst="rect">
            <a:avLst/>
          </a:prstGeom>
        </p:spPr>
      </p:pic>
      <p:pic>
        <p:nvPicPr>
          <p:cNvPr id="17" name="Picture 16" descr="NRAO_Logo_White.ai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21" y="6322504"/>
            <a:ext cx="430240" cy="556781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33438" y="5038725"/>
            <a:ext cx="7110412" cy="6282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833438" y="5694273"/>
            <a:ext cx="7110412" cy="62823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bg1"/>
                </a:solidFill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6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383" y="6443248"/>
            <a:ext cx="512210" cy="30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84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373040" y="670243"/>
            <a:ext cx="8636000" cy="619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1288456"/>
            <a:ext cx="8636000" cy="460375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6455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(no subtitl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250208" y="145743"/>
            <a:ext cx="8636000" cy="47720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373040" y="711200"/>
            <a:ext cx="8636000" cy="5181006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Gill Sans MT" panose="020B0502020104020203" pitchFamily="34" charset="0"/>
              </a:defRPr>
            </a:lvl1pPr>
            <a:lvl2pPr>
              <a:defRPr sz="2200">
                <a:latin typeface="Gill Sans MT" panose="020B0502020104020203" pitchFamily="34" charset="0"/>
              </a:defRPr>
            </a:lvl2pPr>
            <a:lvl3pPr>
              <a:defRPr sz="2000">
                <a:latin typeface="Gill Sans MT" panose="020B0502020104020203" pitchFamily="34" charset="0"/>
              </a:defRPr>
            </a:lvl3pPr>
            <a:lvl4pPr>
              <a:defRPr sz="1800">
                <a:latin typeface="Gill Sans MT" panose="020B0502020104020203" pitchFamily="34" charset="0"/>
              </a:defRPr>
            </a:lvl4pPr>
            <a:lvl5pPr>
              <a:defRPr sz="1600">
                <a:latin typeface="Gill Sans MT" panose="020B0502020104020203" pitchFamily="34" charset="0"/>
              </a:defRPr>
            </a:lvl5pPr>
          </a:lstStyle>
          <a:p>
            <a:pPr lvl="0"/>
            <a:r>
              <a:rPr lang="en-US" dirty="0"/>
              <a:t>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39308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438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rmin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 descr="nrao_logo_pm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352" y="346326"/>
            <a:ext cx="2612566" cy="3398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2245055" y="3908877"/>
            <a:ext cx="4217159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  <a:cs typeface="Gill Sans" charset="0"/>
              </a:rPr>
              <a:t>science.nrao.edu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</a:rPr>
              <a:t>  public.nrao.edu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en-US" sz="1800" b="1" dirty="0">
                <a:solidFill>
                  <a:srgbClr val="062458"/>
                </a:solidFill>
                <a:latin typeface="Gill Sans MT" charset="0"/>
              </a:rPr>
              <a:t>   ngvla.nrao.edu</a:t>
            </a:r>
            <a:endParaRPr lang="en-US" dirty="0"/>
          </a:p>
          <a:p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391234" y="5003006"/>
            <a:ext cx="7924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dirty="0">
                <a:latin typeface="Gill Sans MT" charset="0"/>
                <a:cs typeface="Gill Sans" charset="0"/>
              </a:rPr>
              <a:t>The National Radio Astronomy Observatory is a facility of the National Science Foundation</a:t>
            </a:r>
            <a:br>
              <a:rPr lang="en-US" sz="1400" b="1" i="1" dirty="0">
                <a:latin typeface="Gill Sans MT" charset="0"/>
                <a:cs typeface="Gill Sans" charset="0"/>
              </a:rPr>
            </a:br>
            <a:r>
              <a:rPr lang="en-US" sz="1400" b="1" i="1" dirty="0">
                <a:latin typeface="Gill Sans MT" charset="0"/>
                <a:cs typeface="Gill Sans" charset="0"/>
              </a:rPr>
              <a:t>operated under cooperative agreement by Associated Universities, Inc.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098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11643-4DA6-234D-A4E3-9046AF1F0B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0B9F9-FB8B-4E49-9465-2449A6CC6C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6A3A0-EB2C-5946-9AFB-E95B3CA07F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B0DC2-7EE4-6441-A0FB-5DFEBF3539E6}" type="datetimeFigureOut">
              <a:rPr lang="en-US" smtClean="0"/>
              <a:t>3/25/19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B9C638-0409-9340-984E-8358EDEE1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23A03-E856-E646-BBBE-7A86F20F7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5A27B-CD3F-1A43-B494-84AA0CFE0E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633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255AA-1BD5-446E-819C-59471BEAD13B}" type="datetimeFigureOut">
              <a:rPr lang="en-US" smtClean="0"/>
              <a:t>3/25/19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AF3DFE-369F-42A8-95CC-0615539CF6FC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80001" y="6113419"/>
            <a:ext cx="9350520" cy="838111"/>
          </a:xfrm>
          <a:custGeom>
            <a:avLst/>
            <a:gdLst>
              <a:gd name="connsiteX0" fmla="*/ 0 w 9393008"/>
              <a:gd name="connsiteY0" fmla="*/ 58023 h 734959"/>
              <a:gd name="connsiteX1" fmla="*/ 1921150 w 9393008"/>
              <a:gd name="connsiteY1" fmla="*/ 193410 h 734959"/>
              <a:gd name="connsiteX2" fmla="*/ 2965534 w 9393008"/>
              <a:gd name="connsiteY2" fmla="*/ 238540 h 734959"/>
              <a:gd name="connsiteX3" fmla="*/ 3829407 w 9393008"/>
              <a:gd name="connsiteY3" fmla="*/ 199857 h 734959"/>
              <a:gd name="connsiteX4" fmla="*/ 4583684 w 9393008"/>
              <a:gd name="connsiteY4" fmla="*/ 148281 h 734959"/>
              <a:gd name="connsiteX5" fmla="*/ 6124473 w 9393008"/>
              <a:gd name="connsiteY5" fmla="*/ 38682 h 734959"/>
              <a:gd name="connsiteX6" fmla="*/ 7723283 w 9393008"/>
              <a:gd name="connsiteY6" fmla="*/ 0 h 734959"/>
              <a:gd name="connsiteX7" fmla="*/ 9077114 w 9393008"/>
              <a:gd name="connsiteY7" fmla="*/ 58023 h 734959"/>
              <a:gd name="connsiteX8" fmla="*/ 9393008 w 9393008"/>
              <a:gd name="connsiteY8" fmla="*/ 90258 h 734959"/>
              <a:gd name="connsiteX9" fmla="*/ 9386561 w 9393008"/>
              <a:gd name="connsiteY9" fmla="*/ 728512 h 734959"/>
              <a:gd name="connsiteX10" fmla="*/ 51574 w 9393008"/>
              <a:gd name="connsiteY10" fmla="*/ 734959 h 734959"/>
              <a:gd name="connsiteX11" fmla="*/ 0 w 9393008"/>
              <a:gd name="connsiteY11" fmla="*/ 58023 h 734959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18770"/>
              <a:gd name="connsiteX1" fmla="*/ 1921150 w 9393008"/>
              <a:gd name="connsiteY1" fmla="*/ 193410 h 818770"/>
              <a:gd name="connsiteX2" fmla="*/ 2965534 w 9393008"/>
              <a:gd name="connsiteY2" fmla="*/ 238540 h 818770"/>
              <a:gd name="connsiteX3" fmla="*/ 3829407 w 9393008"/>
              <a:gd name="connsiteY3" fmla="*/ 199857 h 818770"/>
              <a:gd name="connsiteX4" fmla="*/ 4583684 w 9393008"/>
              <a:gd name="connsiteY4" fmla="*/ 148281 h 818770"/>
              <a:gd name="connsiteX5" fmla="*/ 6124473 w 9393008"/>
              <a:gd name="connsiteY5" fmla="*/ 38682 h 818770"/>
              <a:gd name="connsiteX6" fmla="*/ 7723283 w 9393008"/>
              <a:gd name="connsiteY6" fmla="*/ 0 h 818770"/>
              <a:gd name="connsiteX7" fmla="*/ 9077114 w 9393008"/>
              <a:gd name="connsiteY7" fmla="*/ 58023 h 818770"/>
              <a:gd name="connsiteX8" fmla="*/ 9393008 w 9393008"/>
              <a:gd name="connsiteY8" fmla="*/ 90258 h 818770"/>
              <a:gd name="connsiteX9" fmla="*/ 9386561 w 9393008"/>
              <a:gd name="connsiteY9" fmla="*/ 728512 h 818770"/>
              <a:gd name="connsiteX10" fmla="*/ 19340 w 9393008"/>
              <a:gd name="connsiteY10" fmla="*/ 818770 h 818770"/>
              <a:gd name="connsiteX11" fmla="*/ 0 w 9393008"/>
              <a:gd name="connsiteY11" fmla="*/ 58023 h 818770"/>
              <a:gd name="connsiteX0" fmla="*/ 0 w 9393008"/>
              <a:gd name="connsiteY0" fmla="*/ 58023 h 838111"/>
              <a:gd name="connsiteX1" fmla="*/ 1921150 w 9393008"/>
              <a:gd name="connsiteY1" fmla="*/ 193410 h 838111"/>
              <a:gd name="connsiteX2" fmla="*/ 2965534 w 9393008"/>
              <a:gd name="connsiteY2" fmla="*/ 238540 h 838111"/>
              <a:gd name="connsiteX3" fmla="*/ 3829407 w 9393008"/>
              <a:gd name="connsiteY3" fmla="*/ 199857 h 838111"/>
              <a:gd name="connsiteX4" fmla="*/ 4583684 w 9393008"/>
              <a:gd name="connsiteY4" fmla="*/ 148281 h 838111"/>
              <a:gd name="connsiteX5" fmla="*/ 6124473 w 9393008"/>
              <a:gd name="connsiteY5" fmla="*/ 38682 h 838111"/>
              <a:gd name="connsiteX6" fmla="*/ 7723283 w 9393008"/>
              <a:gd name="connsiteY6" fmla="*/ 0 h 838111"/>
              <a:gd name="connsiteX7" fmla="*/ 9077114 w 9393008"/>
              <a:gd name="connsiteY7" fmla="*/ 58023 h 838111"/>
              <a:gd name="connsiteX8" fmla="*/ 9393008 w 9393008"/>
              <a:gd name="connsiteY8" fmla="*/ 90258 h 838111"/>
              <a:gd name="connsiteX9" fmla="*/ 9386561 w 9393008"/>
              <a:gd name="connsiteY9" fmla="*/ 838111 h 838111"/>
              <a:gd name="connsiteX10" fmla="*/ 19340 w 9393008"/>
              <a:gd name="connsiteY10" fmla="*/ 818770 h 838111"/>
              <a:gd name="connsiteX11" fmla="*/ 0 w 9393008"/>
              <a:gd name="connsiteY11" fmla="*/ 58023 h 838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393008" h="838111">
                <a:moveTo>
                  <a:pt x="0" y="58023"/>
                </a:moveTo>
                <a:lnTo>
                  <a:pt x="1921150" y="193410"/>
                </a:lnTo>
                <a:lnTo>
                  <a:pt x="2965534" y="238540"/>
                </a:lnTo>
                <a:lnTo>
                  <a:pt x="3829407" y="199857"/>
                </a:lnTo>
                <a:lnTo>
                  <a:pt x="4583684" y="148281"/>
                </a:lnTo>
                <a:lnTo>
                  <a:pt x="6124473" y="38682"/>
                </a:lnTo>
                <a:lnTo>
                  <a:pt x="7723283" y="0"/>
                </a:lnTo>
                <a:lnTo>
                  <a:pt x="9077114" y="58023"/>
                </a:lnTo>
                <a:lnTo>
                  <a:pt x="9393008" y="90258"/>
                </a:lnTo>
                <a:lnTo>
                  <a:pt x="9386561" y="838111"/>
                </a:lnTo>
                <a:lnTo>
                  <a:pt x="19340" y="818770"/>
                </a:lnTo>
                <a:lnTo>
                  <a:pt x="0" y="58023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597" y="6429398"/>
            <a:ext cx="335026" cy="335026"/>
          </a:xfrm>
          <a:prstGeom prst="rect">
            <a:avLst/>
          </a:prstGeom>
        </p:spPr>
      </p:pic>
      <p:pic>
        <p:nvPicPr>
          <p:cNvPr id="12" name="Picture 11" descr="Curves_orange_blue.png"/>
          <p:cNvPicPr>
            <a:picLocks noChangeAspect="1"/>
          </p:cNvPicPr>
          <p:nvPr/>
        </p:nvPicPr>
        <p:blipFill>
          <a:blip r:embed="rId9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82031"/>
            <a:ext cx="9144000" cy="482203"/>
          </a:xfrm>
          <a:prstGeom prst="rect">
            <a:avLst/>
          </a:prstGeom>
        </p:spPr>
      </p:pic>
      <p:pic>
        <p:nvPicPr>
          <p:cNvPr id="14" name="Picture 13" descr="NRAO_Logo_White.ai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3721" y="6322504"/>
            <a:ext cx="430240" cy="556781"/>
          </a:xfrm>
          <a:prstGeom prst="rect">
            <a:avLst/>
          </a:prstGeom>
        </p:spPr>
      </p:pic>
      <p:sp>
        <p:nvSpPr>
          <p:cNvPr id="15" name="Subtitle 2"/>
          <p:cNvSpPr txBox="1">
            <a:spLocks/>
          </p:cNvSpPr>
          <p:nvPr/>
        </p:nvSpPr>
        <p:spPr>
          <a:xfrm>
            <a:off x="211671" y="6510864"/>
            <a:ext cx="3769084" cy="217448"/>
          </a:xfrm>
          <a:prstGeom prst="rect">
            <a:avLst/>
          </a:prstGeom>
        </p:spPr>
        <p:txBody>
          <a:bodyPr vert="horz" wrap="none" lIns="0" tIns="0" rIns="0" bIns="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372DE0E-017C-6047-AB40-14FA8E408B1F}" type="slidenum">
              <a:rPr lang="en-US" sz="1200" smtClean="0">
                <a:solidFill>
                  <a:schemeClr val="bg1"/>
                </a:solidFill>
                <a:latin typeface="Gill Sans Light"/>
                <a:cs typeface="Gill Sans Light"/>
              </a:rPr>
              <a:pPr algn="l"/>
              <a:t>‹#›</a:t>
            </a:fld>
            <a:endParaRPr lang="en-US" sz="1200" dirty="0">
              <a:solidFill>
                <a:schemeClr val="tx2">
                  <a:lumMod val="20000"/>
                  <a:lumOff val="80000"/>
                </a:schemeClr>
              </a:solidFill>
              <a:latin typeface="Gill Sans Light"/>
              <a:cs typeface="Gill Sans Light"/>
            </a:endParaRPr>
          </a:p>
        </p:txBody>
      </p:sp>
      <p:sp>
        <p:nvSpPr>
          <p:cNvPr id="16" name="Footer Placeholder 1"/>
          <p:cNvSpPr txBox="1">
            <a:spLocks/>
          </p:cNvSpPr>
          <p:nvPr/>
        </p:nvSpPr>
        <p:spPr>
          <a:xfrm>
            <a:off x="1733266" y="6405805"/>
            <a:ext cx="5199797" cy="38221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prstClr val="white"/>
                </a:solidFill>
                <a:latin typeface="Gill Sans MT" panose="020B0502020104020203" pitchFamily="34" charset="0"/>
              </a:rPr>
              <a:t>March 2019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1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383" y="6443248"/>
            <a:ext cx="512210" cy="307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874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3" r:id="rId4"/>
    <p:sldLayoutId id="2147483665" r:id="rId5"/>
    <p:sldLayoutId id="214748366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tiff"/><Relationship Id="rId3" Type="http://schemas.openxmlformats.org/officeDocument/2006/relationships/diagramLayout" Target="../diagrams/layout1.xml"/><Relationship Id="rId7" Type="http://schemas.openxmlformats.org/officeDocument/2006/relationships/image" Target="../media/image7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harepoint.nrao.edu/ngvla/_layouts/15/DocIdRedir.aspx?ID=NRAO-402-281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33438" y="4795106"/>
            <a:ext cx="7110412" cy="1132728"/>
          </a:xfrm>
        </p:spPr>
        <p:txBody>
          <a:bodyPr/>
          <a:lstStyle/>
          <a:p>
            <a:r>
              <a:rPr lang="en-US" dirty="0"/>
              <a:t>New TTA Tool Suite</a:t>
            </a:r>
          </a:p>
          <a:p>
            <a:r>
              <a:rPr lang="en-US" dirty="0"/>
              <a:t>Design Concept</a:t>
            </a:r>
          </a:p>
          <a:p>
            <a:r>
              <a:rPr lang="en-US" dirty="0"/>
              <a:t>	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33438" y="5927834"/>
            <a:ext cx="7110412" cy="628231"/>
          </a:xfrm>
        </p:spPr>
        <p:txBody>
          <a:bodyPr/>
          <a:lstStyle/>
          <a:p>
            <a:r>
              <a:rPr lang="en-US" dirty="0"/>
              <a:t>Jeff Kern and Dana </a:t>
            </a:r>
            <a:r>
              <a:rPr lang="en-US" dirty="0" err="1"/>
              <a:t>Balser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9522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F0FD6CE-EC48-7445-A30A-0BBB1E5E092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Concept Structure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5CB30796-EB11-524C-A1F3-8FECBE563233}"/>
              </a:ext>
            </a:extLst>
          </p:cNvPr>
          <p:cNvSpPr>
            <a:spLocks noChangeAspect="1"/>
          </p:cNvSpPr>
          <p:nvPr/>
        </p:nvSpPr>
        <p:spPr>
          <a:xfrm>
            <a:off x="3086654" y="744789"/>
            <a:ext cx="2009813" cy="755655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Proposal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054139-884D-DC40-AE5A-5AE4390D62A6}"/>
              </a:ext>
            </a:extLst>
          </p:cNvPr>
          <p:cNvSpPr>
            <a:spLocks noChangeAspect="1"/>
          </p:cNvSpPr>
          <p:nvPr/>
        </p:nvSpPr>
        <p:spPr>
          <a:xfrm>
            <a:off x="3086654" y="2080019"/>
            <a:ext cx="2009813" cy="755655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Allocation</a:t>
            </a:r>
          </a:p>
          <a:p>
            <a:pPr algn="ctr"/>
            <a:r>
              <a:rPr lang="en-US" sz="2000" dirty="0"/>
              <a:t>Request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BDF14CA-5197-294F-827D-C16D8C6189A0}"/>
              </a:ext>
            </a:extLst>
          </p:cNvPr>
          <p:cNvSpPr>
            <a:spLocks noChangeAspect="1"/>
          </p:cNvSpPr>
          <p:nvPr/>
        </p:nvSpPr>
        <p:spPr>
          <a:xfrm>
            <a:off x="6574426" y="2080019"/>
            <a:ext cx="2009813" cy="75565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Allocation</a:t>
            </a:r>
          </a:p>
          <a:p>
            <a:pPr algn="ctr"/>
            <a:r>
              <a:rPr lang="en-US" sz="2000" dirty="0"/>
              <a:t>Award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AD92438-6572-8D42-9280-F2955EFB9F19}"/>
              </a:ext>
            </a:extLst>
          </p:cNvPr>
          <p:cNvSpPr>
            <a:spLocks noChangeAspect="1"/>
          </p:cNvSpPr>
          <p:nvPr/>
        </p:nvSpPr>
        <p:spPr>
          <a:xfrm>
            <a:off x="4882622" y="3492974"/>
            <a:ext cx="2009813" cy="755655"/>
          </a:xfrm>
          <a:prstGeom prst="roundRect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Project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97783AF1-9941-F140-85EA-4FA847F0072A}"/>
              </a:ext>
            </a:extLst>
          </p:cNvPr>
          <p:cNvCxnSpPr>
            <a:cxnSpLocks/>
            <a:stCxn id="6" idx="0"/>
            <a:endCxn id="5" idx="2"/>
          </p:cNvCxnSpPr>
          <p:nvPr/>
        </p:nvCxnSpPr>
        <p:spPr>
          <a:xfrm flipV="1">
            <a:off x="4091561" y="1500444"/>
            <a:ext cx="0" cy="579575"/>
          </a:xfrm>
          <a:prstGeom prst="straightConnector1">
            <a:avLst/>
          </a:prstGeom>
          <a:ln w="34925">
            <a:solidFill>
              <a:schemeClr val="tx1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291AD81-D2BD-BD44-BCAA-7EB643E7F5B1}"/>
              </a:ext>
            </a:extLst>
          </p:cNvPr>
          <p:cNvSpPr txBox="1"/>
          <p:nvPr/>
        </p:nvSpPr>
        <p:spPr>
          <a:xfrm>
            <a:off x="4188141" y="1786535"/>
            <a:ext cx="694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ell MT" panose="02020503060305020303" pitchFamily="18" charset="77"/>
              </a:rPr>
              <a:t>1..*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1AEE814-949B-6843-879A-88F65E620ABA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5096467" y="2457847"/>
            <a:ext cx="1477959" cy="0"/>
          </a:xfrm>
          <a:prstGeom prst="straightConnector1">
            <a:avLst/>
          </a:prstGeom>
          <a:ln w="3492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638CA2B-7B15-5545-B559-4C4E93A4D4C5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5887529" y="2457847"/>
            <a:ext cx="0" cy="1035127"/>
          </a:xfrm>
          <a:prstGeom prst="straightConnector1">
            <a:avLst/>
          </a:prstGeom>
          <a:ln w="34925">
            <a:solidFill>
              <a:schemeClr val="tx1"/>
            </a:solidFill>
            <a:headEnd type="triangl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ight Arrow 25">
            <a:extLst>
              <a:ext uri="{FF2B5EF4-FFF2-40B4-BE49-F238E27FC236}">
                <a16:creationId xmlns:a16="http://schemas.microsoft.com/office/drawing/2014/main" id="{C2E69094-7366-C745-AB83-D3170E79C2B9}"/>
              </a:ext>
            </a:extLst>
          </p:cNvPr>
          <p:cNvSpPr/>
          <p:nvPr/>
        </p:nvSpPr>
        <p:spPr>
          <a:xfrm rot="16200000">
            <a:off x="86910" y="1826417"/>
            <a:ext cx="1759352" cy="1018572"/>
          </a:xfrm>
          <a:prstGeom prst="rightArrow">
            <a:avLst/>
          </a:prstGeom>
          <a:solidFill>
            <a:schemeClr val="tx2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90DE93A9-57AD-FF43-BC84-C2B76313CAC2}"/>
              </a:ext>
            </a:extLst>
          </p:cNvPr>
          <p:cNvSpPr/>
          <p:nvPr/>
        </p:nvSpPr>
        <p:spPr>
          <a:xfrm rot="5400000">
            <a:off x="86909" y="3585769"/>
            <a:ext cx="1759352" cy="1018572"/>
          </a:xfrm>
          <a:prstGeom prst="rightArrow">
            <a:avLst/>
          </a:prstGeom>
          <a:solidFill>
            <a:schemeClr val="accent3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2288D87-E974-3145-A238-DF263B2E6755}"/>
              </a:ext>
            </a:extLst>
          </p:cNvPr>
          <p:cNvCxnSpPr>
            <a:cxnSpLocks/>
          </p:cNvCxnSpPr>
          <p:nvPr/>
        </p:nvCxnSpPr>
        <p:spPr>
          <a:xfrm>
            <a:off x="370390" y="3215379"/>
            <a:ext cx="8407014" cy="0"/>
          </a:xfrm>
          <a:prstGeom prst="line">
            <a:avLst/>
          </a:prstGeom>
          <a:ln w="3492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CB50FBF5-2FF8-9C4E-B968-C12306D96471}"/>
              </a:ext>
            </a:extLst>
          </p:cNvPr>
          <p:cNvSpPr txBox="1"/>
          <p:nvPr/>
        </p:nvSpPr>
        <p:spPr>
          <a:xfrm>
            <a:off x="1223628" y="2901344"/>
            <a:ext cx="115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Gill Sans MT" panose="020B0502020104020203" pitchFamily="34" charset="0"/>
              </a:rPr>
              <a:t>Common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4AF5E16-7003-0F46-A8B4-7E497B250FC4}"/>
              </a:ext>
            </a:extLst>
          </p:cNvPr>
          <p:cNvSpPr txBox="1"/>
          <p:nvPr/>
        </p:nvSpPr>
        <p:spPr>
          <a:xfrm>
            <a:off x="1180545" y="3393500"/>
            <a:ext cx="1160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Gill Sans MT" panose="020B0502020104020203" pitchFamily="34" charset="0"/>
              </a:rPr>
              <a:t>Telescope Specific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4D70EAC1-36EE-684B-A7C8-7FF62E728EE9}"/>
              </a:ext>
            </a:extLst>
          </p:cNvPr>
          <p:cNvSpPr>
            <a:spLocks noChangeAspect="1"/>
          </p:cNvSpPr>
          <p:nvPr/>
        </p:nvSpPr>
        <p:spPr>
          <a:xfrm>
            <a:off x="4882622" y="4858325"/>
            <a:ext cx="2009813" cy="755655"/>
          </a:xfrm>
          <a:prstGeom prst="round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Scheduling Block or Session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9A9C66A7-6E72-7842-8A02-254F4B0479FB}"/>
              </a:ext>
            </a:extLst>
          </p:cNvPr>
          <p:cNvCxnSpPr>
            <a:cxnSpLocks/>
            <a:stCxn id="35" idx="0"/>
            <a:endCxn id="8" idx="2"/>
          </p:cNvCxnSpPr>
          <p:nvPr/>
        </p:nvCxnSpPr>
        <p:spPr>
          <a:xfrm flipV="1">
            <a:off x="5887529" y="4248629"/>
            <a:ext cx="0" cy="609696"/>
          </a:xfrm>
          <a:prstGeom prst="straightConnector1">
            <a:avLst/>
          </a:prstGeom>
          <a:ln w="34925">
            <a:solidFill>
              <a:schemeClr val="tx1"/>
            </a:solidFill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A8C053E8-4F94-984D-80C5-B84F04AA8917}"/>
              </a:ext>
            </a:extLst>
          </p:cNvPr>
          <p:cNvSpPr txBox="1"/>
          <p:nvPr/>
        </p:nvSpPr>
        <p:spPr>
          <a:xfrm>
            <a:off x="5887528" y="4543655"/>
            <a:ext cx="6944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Bell MT" panose="02020503060305020303" pitchFamily="18" charset="77"/>
              </a:rPr>
              <a:t>1..*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2709B51-6D6C-1E4F-9A0E-3C150B4C85C1}"/>
              </a:ext>
            </a:extLst>
          </p:cNvPr>
          <p:cNvGrpSpPr/>
          <p:nvPr/>
        </p:nvGrpSpPr>
        <p:grpSpPr>
          <a:xfrm>
            <a:off x="1538753" y="1058139"/>
            <a:ext cx="1395054" cy="1413963"/>
            <a:chOff x="1538753" y="1058139"/>
            <a:chExt cx="1395054" cy="1413963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A0FF9133-4BFF-0E45-8A80-50F470A405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26825" y="1058139"/>
              <a:ext cx="706982" cy="1413963"/>
            </a:xfrm>
            <a:prstGeom prst="rect">
              <a:avLst/>
            </a:prstGeom>
          </p:spPr>
        </p:pic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D019CFA-756B-154C-818D-790E7359AA55}"/>
                </a:ext>
              </a:extLst>
            </p:cNvPr>
            <p:cNvSpPr txBox="1"/>
            <p:nvPr/>
          </p:nvSpPr>
          <p:spPr>
            <a:xfrm>
              <a:off x="1538753" y="1641403"/>
              <a:ext cx="11592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Gill Sans MT" panose="020B0502020104020203" pitchFamily="34" charset="0"/>
                </a:rPr>
                <a:t>PI</a:t>
              </a:r>
            </a:p>
            <a:p>
              <a:pPr algn="ctr"/>
              <a:r>
                <a:rPr lang="en-US" dirty="0">
                  <a:latin typeface="Gill Sans MT" panose="020B0502020104020203" pitchFamily="34" charset="0"/>
                </a:rPr>
                <a:t>(Phase 1)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2174CA5-3E9A-024C-9F57-13635EB139B7}"/>
              </a:ext>
            </a:extLst>
          </p:cNvPr>
          <p:cNvGrpSpPr/>
          <p:nvPr/>
        </p:nvGrpSpPr>
        <p:grpSpPr>
          <a:xfrm>
            <a:off x="6878775" y="246864"/>
            <a:ext cx="1335393" cy="1672297"/>
            <a:chOff x="6878775" y="246864"/>
            <a:chExt cx="1335393" cy="1672297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120D5B7A-079F-D141-B254-4A417EF600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878775" y="246864"/>
              <a:ext cx="1026987" cy="1672297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9FCEA592-8A58-CA4C-9882-304CEB80781E}"/>
                </a:ext>
              </a:extLst>
            </p:cNvPr>
            <p:cNvSpPr txBox="1"/>
            <p:nvPr/>
          </p:nvSpPr>
          <p:spPr>
            <a:xfrm>
              <a:off x="7597356" y="1365164"/>
              <a:ext cx="6168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Gill Sans MT" panose="020B0502020104020203" pitchFamily="34" charset="0"/>
                </a:rPr>
                <a:t>TAC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7D11B20-76E6-F242-B075-C48FE9A81331}"/>
              </a:ext>
            </a:extLst>
          </p:cNvPr>
          <p:cNvGrpSpPr/>
          <p:nvPr/>
        </p:nvGrpSpPr>
        <p:grpSpPr>
          <a:xfrm>
            <a:off x="7001100" y="3854031"/>
            <a:ext cx="1156464" cy="2192321"/>
            <a:chOff x="6910712" y="4067990"/>
            <a:chExt cx="1156464" cy="2192321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DCCEE622-5215-594B-ADE9-C51D3473F1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0712" y="4067990"/>
              <a:ext cx="1156464" cy="1580669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F430477-3663-1D44-BC5B-BA816B76900A}"/>
                </a:ext>
              </a:extLst>
            </p:cNvPr>
            <p:cNvSpPr txBox="1"/>
            <p:nvPr/>
          </p:nvSpPr>
          <p:spPr>
            <a:xfrm>
              <a:off x="6910712" y="5613980"/>
              <a:ext cx="10601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Gill Sans MT" panose="020B0502020104020203" pitchFamily="34" charset="0"/>
                </a:rPr>
                <a:t>PI</a:t>
              </a:r>
            </a:p>
            <a:p>
              <a:pPr algn="ctr"/>
              <a:r>
                <a:rPr lang="en-US" dirty="0">
                  <a:latin typeface="Gill Sans MT" panose="020B0502020104020203" pitchFamily="34" charset="0"/>
                </a:rPr>
                <a:t>(Phase 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50593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6" grpId="0" animBg="1"/>
      <p:bldP spid="27" grpId="0" animBg="1"/>
      <p:bldP spid="28" grpId="0"/>
      <p:bldP spid="29" grpId="0"/>
      <p:bldP spid="35" grpId="0" animBg="1"/>
      <p:bldP spid="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0BACD4-EA6A-954B-A0D3-236E01C1C2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Proposal Tool Concepts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178944-4803-4941-AB1C-5C041F821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Proposal Information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6075373-63DA-5B48-97EE-021778499A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1288456"/>
            <a:ext cx="4198960" cy="1400315"/>
          </a:xfrm>
        </p:spPr>
        <p:txBody>
          <a:bodyPr/>
          <a:lstStyle/>
          <a:p>
            <a:r>
              <a:rPr lang="en-US" dirty="0"/>
              <a:t>Identifying and scientific information for the proposal.</a:t>
            </a:r>
          </a:p>
          <a:p>
            <a:r>
              <a:rPr lang="en-US" dirty="0"/>
              <a:t>Telescope Independent</a:t>
            </a:r>
          </a:p>
          <a:p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4BF384AC-4D4B-BD48-BADB-C5AE03B82749}"/>
              </a:ext>
            </a:extLst>
          </p:cNvPr>
          <p:cNvSpPr txBox="1">
            <a:spLocks/>
          </p:cNvSpPr>
          <p:nvPr/>
        </p:nvSpPr>
        <p:spPr>
          <a:xfrm>
            <a:off x="5456832" y="1437635"/>
            <a:ext cx="3195088" cy="45659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i="1" u="sng" dirty="0"/>
              <a:t>Contains</a:t>
            </a:r>
          </a:p>
          <a:p>
            <a:r>
              <a:rPr lang="en-US" sz="2000" dirty="0"/>
              <a:t>Proposal ID</a:t>
            </a:r>
          </a:p>
          <a:p>
            <a:r>
              <a:rPr lang="en-US" sz="2000" dirty="0"/>
              <a:t>PI, Contact, </a:t>
            </a:r>
            <a:r>
              <a:rPr lang="en-US" sz="2000" dirty="0" err="1"/>
              <a:t>CoI</a:t>
            </a:r>
            <a:endParaRPr lang="en-US" sz="2000" dirty="0"/>
          </a:p>
          <a:p>
            <a:pPr lvl="1"/>
            <a:r>
              <a:rPr lang="en-US" sz="2000" dirty="0"/>
              <a:t>Affiliations</a:t>
            </a:r>
          </a:p>
          <a:p>
            <a:r>
              <a:rPr lang="en-US" sz="2000" dirty="0"/>
              <a:t>Abstract</a:t>
            </a:r>
          </a:p>
          <a:p>
            <a:r>
              <a:rPr lang="en-US" sz="2000" dirty="0"/>
              <a:t>Scientific Justification</a:t>
            </a:r>
          </a:p>
          <a:p>
            <a:r>
              <a:rPr lang="en-US" sz="2000" dirty="0">
                <a:solidFill>
                  <a:schemeClr val="accent4"/>
                </a:solidFill>
              </a:rPr>
              <a:t>Review Category</a:t>
            </a:r>
          </a:p>
          <a:p>
            <a:r>
              <a:rPr lang="en-US" sz="2000" dirty="0"/>
              <a:t>Science Category</a:t>
            </a:r>
          </a:p>
          <a:p>
            <a:r>
              <a:rPr lang="en-US" sz="2000" dirty="0"/>
              <a:t>Thesis Project?</a:t>
            </a:r>
          </a:p>
          <a:p>
            <a:pPr lvl="1"/>
            <a:r>
              <a:rPr lang="en-US" sz="2000" dirty="0"/>
              <a:t>Related info if Yes </a:t>
            </a:r>
          </a:p>
          <a:p>
            <a:r>
              <a:rPr lang="en-US" sz="2000" dirty="0"/>
              <a:t>Related Proposals</a:t>
            </a:r>
          </a:p>
          <a:p>
            <a:r>
              <a:rPr lang="en-US" sz="2000" dirty="0"/>
              <a:t>Re-Submission</a:t>
            </a:r>
            <a:endParaRPr lang="en-US" dirty="0"/>
          </a:p>
        </p:txBody>
      </p:sp>
      <p:sp>
        <p:nvSpPr>
          <p:cNvPr id="11" name="Text Placeholder 8">
            <a:extLst>
              <a:ext uri="{FF2B5EF4-FFF2-40B4-BE49-F238E27FC236}">
                <a16:creationId xmlns:a16="http://schemas.microsoft.com/office/drawing/2014/main" id="{34D7972F-4E05-2F49-BBF6-018264BE45EB}"/>
              </a:ext>
            </a:extLst>
          </p:cNvPr>
          <p:cNvSpPr txBox="1">
            <a:spLocks/>
          </p:cNvSpPr>
          <p:nvPr/>
        </p:nvSpPr>
        <p:spPr>
          <a:xfrm>
            <a:off x="492080" y="3186880"/>
            <a:ext cx="4198960" cy="281672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u="sng" dirty="0">
                <a:solidFill>
                  <a:schemeClr val="accent4"/>
                </a:solidFill>
              </a:rPr>
              <a:t>Review Category Options</a:t>
            </a:r>
          </a:p>
          <a:p>
            <a:r>
              <a:rPr lang="en-US" dirty="0"/>
              <a:t>Observing Cycle (semester)</a:t>
            </a:r>
          </a:p>
          <a:p>
            <a:r>
              <a:rPr lang="en-US" dirty="0"/>
              <a:t>Directors Discretionary Time</a:t>
            </a:r>
          </a:p>
          <a:p>
            <a:r>
              <a:rPr lang="en-US" dirty="0"/>
              <a:t>External TAC</a:t>
            </a:r>
          </a:p>
          <a:p>
            <a:pPr lvl="1"/>
            <a:r>
              <a:rPr lang="en-US" dirty="0"/>
              <a:t>Require basic proposal information required if time approved.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982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0BACD4-EA6A-954B-A0D3-236E01C1C2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Proposal Tool Concepts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178944-4803-4941-AB1C-5C041F821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Allocation Request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6075373-63DA-5B48-97EE-021778499A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Each proposal has one or more allocation requests.</a:t>
            </a:r>
          </a:p>
          <a:p>
            <a:pPr lvl="1"/>
            <a:r>
              <a:rPr lang="en-US" dirty="0"/>
              <a:t>Allocation requests are for observing time on </a:t>
            </a:r>
            <a:r>
              <a:rPr lang="en-US" u="sng" dirty="0"/>
              <a:t>a</a:t>
            </a:r>
            <a:r>
              <a:rPr lang="en-US" dirty="0"/>
              <a:t> telescope</a:t>
            </a:r>
          </a:p>
          <a:p>
            <a:pPr lvl="2"/>
            <a:r>
              <a:rPr lang="en-US" dirty="0"/>
              <a:t>Could also be used for compute, bandwidth, storage or other observatory resources.</a:t>
            </a:r>
          </a:p>
          <a:p>
            <a:pPr lvl="1"/>
            <a:r>
              <a:rPr lang="en-US" dirty="0"/>
              <a:t>Enough telescope specific information should be captured to allow the observations and processing to be carried out.</a:t>
            </a:r>
          </a:p>
          <a:p>
            <a:pPr lvl="2"/>
            <a:r>
              <a:rPr lang="en-US" dirty="0"/>
              <a:t>Option for users to edit prior to observation but not required.</a:t>
            </a:r>
          </a:p>
          <a:p>
            <a:r>
              <a:rPr lang="en-US" dirty="0"/>
              <a:t>External Facilities (e.g., HST) are separate allocation requests.</a:t>
            </a:r>
          </a:p>
          <a:p>
            <a:pPr lvl="1"/>
            <a:r>
              <a:rPr lang="en-US" dirty="0"/>
              <a:t>Minimal information captured by default.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389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0BACD4-EA6A-954B-A0D3-236E01C1C2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Proposal Tool Concepts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178944-4803-4941-AB1C-5C041F821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Allocation Request Contents 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49BE5F34-EEA0-4342-A219-CDFED8A6972B}"/>
              </a:ext>
            </a:extLst>
          </p:cNvPr>
          <p:cNvSpPr txBox="1">
            <a:spLocks/>
          </p:cNvSpPr>
          <p:nvPr/>
        </p:nvSpPr>
        <p:spPr>
          <a:xfrm>
            <a:off x="373040" y="1336666"/>
            <a:ext cx="3195088" cy="45659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4"/>
                </a:solidFill>
              </a:rPr>
              <a:t>Allocation Request ID</a:t>
            </a:r>
          </a:p>
          <a:p>
            <a:r>
              <a:rPr lang="en-US" sz="2000" dirty="0">
                <a:solidFill>
                  <a:schemeClr val="accent4"/>
                </a:solidFill>
              </a:rPr>
              <a:t>Request Type</a:t>
            </a:r>
          </a:p>
          <a:p>
            <a:r>
              <a:rPr lang="en-US" sz="2000" dirty="0">
                <a:solidFill>
                  <a:schemeClr val="accent4"/>
                </a:solidFill>
              </a:rPr>
              <a:t>Request Purpose</a:t>
            </a:r>
          </a:p>
          <a:p>
            <a:r>
              <a:rPr lang="en-US" sz="2000" dirty="0"/>
              <a:t>Request Cycle</a:t>
            </a:r>
          </a:p>
          <a:p>
            <a:r>
              <a:rPr lang="en-US" sz="2000" dirty="0"/>
              <a:t>Allocation Category</a:t>
            </a:r>
          </a:p>
          <a:p>
            <a:r>
              <a:rPr lang="en-US" sz="2000" dirty="0"/>
              <a:t>Allocation Type</a:t>
            </a:r>
          </a:p>
          <a:p>
            <a:r>
              <a:rPr lang="en-US" sz="2000" dirty="0"/>
              <a:t>Technical Justification</a:t>
            </a:r>
          </a:p>
          <a:p>
            <a:r>
              <a:rPr lang="en-US" sz="2000" dirty="0"/>
              <a:t>Triggered?</a:t>
            </a:r>
          </a:p>
          <a:p>
            <a:r>
              <a:rPr lang="en-US" sz="2000" dirty="0"/>
              <a:t>Calibration Method</a:t>
            </a:r>
          </a:p>
          <a:p>
            <a:r>
              <a:rPr lang="en-US" sz="2000" dirty="0"/>
              <a:t>Allocation Constraints</a:t>
            </a:r>
          </a:p>
          <a:p>
            <a:r>
              <a:rPr lang="en-US" sz="2000" dirty="0"/>
              <a:t>External Dependencies</a:t>
            </a:r>
          </a:p>
          <a:p>
            <a:r>
              <a:rPr lang="en-US" sz="2000" dirty="0"/>
              <a:t>Observation Specification</a:t>
            </a:r>
          </a:p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A4E104E8-A5B6-D64A-80B1-ECAFCB33C8F6}"/>
              </a:ext>
            </a:extLst>
          </p:cNvPr>
          <p:cNvSpPr txBox="1">
            <a:spLocks/>
          </p:cNvSpPr>
          <p:nvPr/>
        </p:nvSpPr>
        <p:spPr>
          <a:xfrm>
            <a:off x="3668486" y="4475988"/>
            <a:ext cx="5217722" cy="142664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</a:rPr>
              <a:t>Request Purpose:  </a:t>
            </a:r>
            <a:r>
              <a:rPr lang="en-US" sz="2000" dirty="0"/>
              <a:t>Specifies the goal and data products that are needed. </a:t>
            </a:r>
          </a:p>
          <a:p>
            <a:pPr marL="0" indent="0">
              <a:buNone/>
            </a:pPr>
            <a:r>
              <a:rPr lang="en-US" sz="2000" i="1" dirty="0"/>
              <a:t>Examples:  astrometry; detection; monitoring; polarimetry imaging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DAEB0F1-A74D-5E41-827D-9FD7D1930155}"/>
              </a:ext>
            </a:extLst>
          </p:cNvPr>
          <p:cNvSpPr txBox="1">
            <a:spLocks/>
          </p:cNvSpPr>
          <p:nvPr/>
        </p:nvSpPr>
        <p:spPr>
          <a:xfrm>
            <a:off x="3668486" y="2862702"/>
            <a:ext cx="5217722" cy="141028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</a:rPr>
              <a:t>Request Type:  </a:t>
            </a:r>
            <a:r>
              <a:rPr lang="en-US" sz="2000" dirty="0"/>
              <a:t>Specifies the resource being requested.</a:t>
            </a:r>
          </a:p>
          <a:p>
            <a:pPr marL="0" indent="0">
              <a:buNone/>
            </a:pPr>
            <a:r>
              <a:rPr lang="en-US" sz="2000" i="1" dirty="0"/>
              <a:t>Examples: VLA, GBT, VLBA, HSA, GMVA, HST,…</a:t>
            </a:r>
          </a:p>
          <a:p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76203157-13B7-8242-BE11-C6F4BA98ABBF}"/>
              </a:ext>
            </a:extLst>
          </p:cNvPr>
          <p:cNvSpPr txBox="1">
            <a:spLocks/>
          </p:cNvSpPr>
          <p:nvPr/>
        </p:nvSpPr>
        <p:spPr>
          <a:xfrm>
            <a:off x="3668486" y="1215774"/>
            <a:ext cx="5217722" cy="14439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</a:rPr>
              <a:t>Allocation Request ID</a:t>
            </a:r>
          </a:p>
          <a:p>
            <a:r>
              <a:rPr lang="en-US" sz="2000" dirty="0"/>
              <a:t>Unique identifier containing:</a:t>
            </a:r>
          </a:p>
          <a:p>
            <a:pPr lvl="1"/>
            <a:r>
              <a:rPr lang="en-US" sz="2000" dirty="0"/>
              <a:t>Proposal ID</a:t>
            </a:r>
          </a:p>
          <a:p>
            <a:pPr lvl="1"/>
            <a:r>
              <a:rPr lang="en-US" sz="2000" dirty="0"/>
              <a:t>Resource identifier</a:t>
            </a:r>
          </a:p>
        </p:txBody>
      </p:sp>
    </p:spTree>
    <p:extLst>
      <p:ext uri="{BB962C8B-B14F-4D97-AF65-F5344CB8AC3E}">
        <p14:creationId xmlns:p14="http://schemas.microsoft.com/office/powerpoint/2010/main" val="609936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0BACD4-EA6A-954B-A0D3-236E01C1C2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Proposal Tool Concepts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178944-4803-4941-AB1C-5C041F821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Allocation Request Contents 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49BE5F34-EEA0-4342-A219-CDFED8A6972B}"/>
              </a:ext>
            </a:extLst>
          </p:cNvPr>
          <p:cNvSpPr txBox="1">
            <a:spLocks/>
          </p:cNvSpPr>
          <p:nvPr/>
        </p:nvSpPr>
        <p:spPr>
          <a:xfrm>
            <a:off x="373040" y="1336666"/>
            <a:ext cx="3195088" cy="45659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Allocation Request ID</a:t>
            </a:r>
          </a:p>
          <a:p>
            <a:r>
              <a:rPr lang="en-US" sz="2000" dirty="0"/>
              <a:t>Request Purpose</a:t>
            </a:r>
          </a:p>
          <a:p>
            <a:r>
              <a:rPr lang="en-US" sz="2000" dirty="0"/>
              <a:t>Request Type</a:t>
            </a:r>
          </a:p>
          <a:p>
            <a:r>
              <a:rPr lang="en-US" sz="2000" dirty="0">
                <a:solidFill>
                  <a:schemeClr val="accent4"/>
                </a:solidFill>
              </a:rPr>
              <a:t>Request Cycle</a:t>
            </a:r>
          </a:p>
          <a:p>
            <a:r>
              <a:rPr lang="en-US" sz="2000" dirty="0">
                <a:solidFill>
                  <a:schemeClr val="accent4"/>
                </a:solidFill>
              </a:rPr>
              <a:t>Allocation Category</a:t>
            </a:r>
          </a:p>
          <a:p>
            <a:r>
              <a:rPr lang="en-US" sz="2000" dirty="0">
                <a:solidFill>
                  <a:schemeClr val="accent4"/>
                </a:solidFill>
              </a:rPr>
              <a:t>Allocation Type</a:t>
            </a:r>
          </a:p>
          <a:p>
            <a:r>
              <a:rPr lang="en-US" sz="2000" dirty="0"/>
              <a:t>Technical Justification</a:t>
            </a:r>
          </a:p>
          <a:p>
            <a:r>
              <a:rPr lang="en-US" sz="2000" dirty="0"/>
              <a:t>Triggered?</a:t>
            </a:r>
          </a:p>
          <a:p>
            <a:r>
              <a:rPr lang="en-US" sz="2000" dirty="0"/>
              <a:t>Calibration Method</a:t>
            </a:r>
          </a:p>
          <a:p>
            <a:r>
              <a:rPr lang="en-US" sz="2000" dirty="0"/>
              <a:t>Allocation Constraints</a:t>
            </a:r>
          </a:p>
          <a:p>
            <a:r>
              <a:rPr lang="en-US" sz="2000" dirty="0"/>
              <a:t>External Dependencies</a:t>
            </a:r>
          </a:p>
          <a:p>
            <a:r>
              <a:rPr lang="en-US" sz="2000" dirty="0"/>
              <a:t>Observation Specification</a:t>
            </a:r>
          </a:p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88180089-A5F6-AD47-BC3D-932D901EB7E8}"/>
              </a:ext>
            </a:extLst>
          </p:cNvPr>
          <p:cNvSpPr txBox="1">
            <a:spLocks/>
          </p:cNvSpPr>
          <p:nvPr/>
        </p:nvSpPr>
        <p:spPr>
          <a:xfrm>
            <a:off x="3668486" y="1289368"/>
            <a:ext cx="5217722" cy="141028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</a:rPr>
              <a:t>Request Cycle: </a:t>
            </a:r>
            <a:r>
              <a:rPr lang="en-US" sz="2000" dirty="0"/>
              <a:t>The observing period(s) for which the proposed observation are expected to be observed.  DDT proposals should be the current Cycle.</a:t>
            </a:r>
            <a:endParaRPr lang="en-US" sz="2000" i="1" dirty="0"/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1A0BA61-E906-8B4E-920C-EE59BFC1FCFE}"/>
              </a:ext>
            </a:extLst>
          </p:cNvPr>
          <p:cNvSpPr txBox="1">
            <a:spLocks/>
          </p:cNvSpPr>
          <p:nvPr/>
        </p:nvSpPr>
        <p:spPr>
          <a:xfrm>
            <a:off x="3668486" y="2914506"/>
            <a:ext cx="5217722" cy="78663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</a:rPr>
              <a:t>Allocation Category: </a:t>
            </a:r>
            <a:r>
              <a:rPr lang="en-US" sz="2000" dirty="0"/>
              <a:t> open-sky or sponsored.</a:t>
            </a:r>
            <a:endParaRPr lang="en-US" sz="2000" i="1" dirty="0"/>
          </a:p>
          <a:p>
            <a:endParaRPr lang="en-US" dirty="0"/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F397B7E-99E6-4847-86FC-66675FEE20BA}"/>
              </a:ext>
            </a:extLst>
          </p:cNvPr>
          <p:cNvSpPr txBox="1">
            <a:spLocks/>
          </p:cNvSpPr>
          <p:nvPr/>
        </p:nvSpPr>
        <p:spPr>
          <a:xfrm>
            <a:off x="3668486" y="3915992"/>
            <a:ext cx="5217722" cy="148332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</a:rPr>
              <a:t>Allocation Type: </a:t>
            </a:r>
            <a:r>
              <a:rPr lang="en-US" sz="2000" dirty="0"/>
              <a:t> regular, large</a:t>
            </a:r>
            <a:r>
              <a:rPr lang="en-US" sz="2000"/>
              <a:t>, DDT, RSRO.  </a:t>
            </a:r>
            <a:endParaRPr lang="en-US" sz="2000" dirty="0"/>
          </a:p>
          <a:p>
            <a:pPr marL="0" indent="0">
              <a:buNone/>
            </a:pPr>
            <a:r>
              <a:rPr lang="en-US" sz="2000" dirty="0"/>
              <a:t>In the case of DDT subclasses are: exploratory, TOO or EPO.</a:t>
            </a:r>
          </a:p>
          <a:p>
            <a:pPr marL="0" indent="0">
              <a:buNone/>
            </a:pPr>
            <a:r>
              <a:rPr lang="en-US" sz="2000" dirty="0"/>
              <a:t>Check box to specify filler time requests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5316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0BACD4-EA6A-954B-A0D3-236E01C1C2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Proposal Tool Concepts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178944-4803-4941-AB1C-5C041F821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Allocation Request Contents 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49BE5F34-EEA0-4342-A219-CDFED8A6972B}"/>
              </a:ext>
            </a:extLst>
          </p:cNvPr>
          <p:cNvSpPr txBox="1">
            <a:spLocks/>
          </p:cNvSpPr>
          <p:nvPr/>
        </p:nvSpPr>
        <p:spPr>
          <a:xfrm>
            <a:off x="373040" y="1336666"/>
            <a:ext cx="3195088" cy="45659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Allocation Request ID</a:t>
            </a:r>
          </a:p>
          <a:p>
            <a:r>
              <a:rPr lang="en-US" sz="2000" dirty="0"/>
              <a:t>Request Purpose</a:t>
            </a:r>
          </a:p>
          <a:p>
            <a:r>
              <a:rPr lang="en-US" sz="2000" dirty="0"/>
              <a:t>Request Type</a:t>
            </a:r>
          </a:p>
          <a:p>
            <a:r>
              <a:rPr lang="en-US" sz="2000" dirty="0"/>
              <a:t>Request Cycle</a:t>
            </a:r>
          </a:p>
          <a:p>
            <a:r>
              <a:rPr lang="en-US" sz="2000" dirty="0"/>
              <a:t>Allocation Category</a:t>
            </a:r>
          </a:p>
          <a:p>
            <a:r>
              <a:rPr lang="en-US" sz="2000" dirty="0"/>
              <a:t>Allocation Type</a:t>
            </a:r>
          </a:p>
          <a:p>
            <a:r>
              <a:rPr lang="en-US" sz="2000" dirty="0"/>
              <a:t>Technical Justification</a:t>
            </a:r>
          </a:p>
          <a:p>
            <a:r>
              <a:rPr lang="en-US" sz="2000" dirty="0">
                <a:solidFill>
                  <a:schemeClr val="accent4"/>
                </a:solidFill>
              </a:rPr>
              <a:t>Triggered?</a:t>
            </a:r>
          </a:p>
          <a:p>
            <a:r>
              <a:rPr lang="en-US" sz="2000" dirty="0">
                <a:solidFill>
                  <a:schemeClr val="accent4"/>
                </a:solidFill>
              </a:rPr>
              <a:t>Calibration Method</a:t>
            </a:r>
          </a:p>
          <a:p>
            <a:r>
              <a:rPr lang="en-US" sz="2000" dirty="0"/>
              <a:t>Allocation Constraints</a:t>
            </a:r>
          </a:p>
          <a:p>
            <a:r>
              <a:rPr lang="en-US" sz="2000" dirty="0"/>
              <a:t>External Dependencies</a:t>
            </a:r>
          </a:p>
          <a:p>
            <a:r>
              <a:rPr lang="en-US" sz="2000" dirty="0"/>
              <a:t>Observation Specification</a:t>
            </a:r>
          </a:p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5B6DB8FD-DC88-C546-985B-1FB0D667A714}"/>
              </a:ext>
            </a:extLst>
          </p:cNvPr>
          <p:cNvSpPr txBox="1">
            <a:spLocks/>
          </p:cNvSpPr>
          <p:nvPr/>
        </p:nvSpPr>
        <p:spPr>
          <a:xfrm>
            <a:off x="3668486" y="1289368"/>
            <a:ext cx="5217722" cy="188926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</a:rPr>
              <a:t>Triggered: </a:t>
            </a:r>
            <a:r>
              <a:rPr lang="en-US" sz="2000" dirty="0"/>
              <a:t> Triggered proposals need to specify additional information:</a:t>
            </a:r>
          </a:p>
          <a:p>
            <a:r>
              <a:rPr lang="en-US" sz="2000" i="1" dirty="0"/>
              <a:t>Target type</a:t>
            </a:r>
          </a:p>
          <a:p>
            <a:r>
              <a:rPr lang="en-US" sz="2000" i="1" dirty="0"/>
              <a:t>Origin of Trigger</a:t>
            </a:r>
          </a:p>
          <a:p>
            <a:r>
              <a:rPr lang="en-US" sz="2000" i="1" dirty="0"/>
              <a:t>Trigger event description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CF82D11-29AD-4F43-BEAC-3666B3A93778}"/>
              </a:ext>
            </a:extLst>
          </p:cNvPr>
          <p:cNvSpPr txBox="1">
            <a:spLocks/>
          </p:cNvSpPr>
          <p:nvPr/>
        </p:nvSpPr>
        <p:spPr>
          <a:xfrm>
            <a:off x="3668486" y="3429001"/>
            <a:ext cx="5217722" cy="13981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</a:rPr>
              <a:t>Calibration Method: </a:t>
            </a:r>
            <a:r>
              <a:rPr lang="en-US" sz="2000" dirty="0"/>
              <a:t> Either standard observatory calibration (SRDP) or user specified.</a:t>
            </a:r>
          </a:p>
          <a:p>
            <a:r>
              <a:rPr lang="en-US" sz="2000" i="1" dirty="0"/>
              <a:t>For user specified an explanation is required.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007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0BACD4-EA6A-954B-A0D3-236E01C1C2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Proposal Tool Concepts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178944-4803-4941-AB1C-5C041F821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Allocation Request Contents 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49BE5F34-EEA0-4342-A219-CDFED8A6972B}"/>
              </a:ext>
            </a:extLst>
          </p:cNvPr>
          <p:cNvSpPr txBox="1">
            <a:spLocks/>
          </p:cNvSpPr>
          <p:nvPr/>
        </p:nvSpPr>
        <p:spPr>
          <a:xfrm>
            <a:off x="373040" y="1336666"/>
            <a:ext cx="3195088" cy="4565969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Allocation Request ID</a:t>
            </a:r>
          </a:p>
          <a:p>
            <a:r>
              <a:rPr lang="en-US" sz="2000" dirty="0"/>
              <a:t>Request Purpose</a:t>
            </a:r>
          </a:p>
          <a:p>
            <a:r>
              <a:rPr lang="en-US" sz="2000" dirty="0"/>
              <a:t>Request Type</a:t>
            </a:r>
          </a:p>
          <a:p>
            <a:r>
              <a:rPr lang="en-US" sz="2000" dirty="0"/>
              <a:t>Request Cycle</a:t>
            </a:r>
          </a:p>
          <a:p>
            <a:r>
              <a:rPr lang="en-US" sz="2000" dirty="0"/>
              <a:t>Allocation Category</a:t>
            </a:r>
          </a:p>
          <a:p>
            <a:r>
              <a:rPr lang="en-US" sz="2000" dirty="0"/>
              <a:t>Allocation Type</a:t>
            </a:r>
          </a:p>
          <a:p>
            <a:r>
              <a:rPr lang="en-US" sz="2000" dirty="0"/>
              <a:t>Technical Justification</a:t>
            </a:r>
          </a:p>
          <a:p>
            <a:r>
              <a:rPr lang="en-US" sz="2000" dirty="0"/>
              <a:t>Triggered?</a:t>
            </a:r>
          </a:p>
          <a:p>
            <a:r>
              <a:rPr lang="en-US" sz="2000" dirty="0"/>
              <a:t>Calibration Method</a:t>
            </a:r>
          </a:p>
          <a:p>
            <a:r>
              <a:rPr lang="en-US" sz="2000" dirty="0">
                <a:solidFill>
                  <a:schemeClr val="accent4"/>
                </a:solidFill>
              </a:rPr>
              <a:t>Allocation Constraints</a:t>
            </a:r>
          </a:p>
          <a:p>
            <a:r>
              <a:rPr lang="en-US" sz="2000" dirty="0">
                <a:solidFill>
                  <a:schemeClr val="accent4"/>
                </a:solidFill>
              </a:rPr>
              <a:t>External Dependencies</a:t>
            </a:r>
          </a:p>
          <a:p>
            <a:r>
              <a:rPr lang="en-US" sz="2000" dirty="0"/>
              <a:t>Observation Specification</a:t>
            </a:r>
          </a:p>
          <a:p>
            <a:endParaRPr lang="en-US" dirty="0"/>
          </a:p>
        </p:txBody>
      </p:sp>
      <p:sp>
        <p:nvSpPr>
          <p:cNvPr id="6" name="Text Placeholder 8">
            <a:extLst>
              <a:ext uri="{FF2B5EF4-FFF2-40B4-BE49-F238E27FC236}">
                <a16:creationId xmlns:a16="http://schemas.microsoft.com/office/drawing/2014/main" id="{9D27B380-26E1-604E-9195-8C547095A9B1}"/>
              </a:ext>
            </a:extLst>
          </p:cNvPr>
          <p:cNvSpPr txBox="1">
            <a:spLocks/>
          </p:cNvSpPr>
          <p:nvPr/>
        </p:nvSpPr>
        <p:spPr>
          <a:xfrm>
            <a:off x="3796496" y="1202283"/>
            <a:ext cx="5089712" cy="345680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</a:rPr>
              <a:t>Allocation Constraints:</a:t>
            </a:r>
          </a:p>
          <a:p>
            <a:r>
              <a:rPr lang="en-US" sz="2000" dirty="0"/>
              <a:t>Fixed Time Observations: A list of windows for the observation.  Provisions for “weak” specification and repeated observations.</a:t>
            </a:r>
          </a:p>
          <a:p>
            <a:r>
              <a:rPr lang="en-US" sz="2000" dirty="0"/>
              <a:t>Windowed Observations: Once started a certain cadence or date range is required.</a:t>
            </a:r>
          </a:p>
          <a:p>
            <a:r>
              <a:rPr lang="en-US" sz="2000" dirty="0"/>
              <a:t>Night Time Only: </a:t>
            </a:r>
          </a:p>
          <a:p>
            <a:pPr lvl="1"/>
            <a:r>
              <a:rPr lang="en-US" sz="1800" dirty="0"/>
              <a:t>RFI night</a:t>
            </a:r>
          </a:p>
          <a:p>
            <a:pPr lvl="1"/>
            <a:r>
              <a:rPr lang="en-US" sz="1800" dirty="0"/>
              <a:t>Solar avoidance</a:t>
            </a:r>
          </a:p>
          <a:p>
            <a:pPr lvl="1"/>
            <a:r>
              <a:rPr lang="en-US" sz="1800" dirty="0"/>
              <a:t>Thermal stability (GBT Only)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488F302-7EB1-AE47-BFB1-060B8D66C023}"/>
              </a:ext>
            </a:extLst>
          </p:cNvPr>
          <p:cNvSpPr txBox="1">
            <a:spLocks/>
          </p:cNvSpPr>
          <p:nvPr/>
        </p:nvSpPr>
        <p:spPr>
          <a:xfrm>
            <a:off x="3796496" y="4846721"/>
            <a:ext cx="5089712" cy="10559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chemeClr val="accent4"/>
                </a:solidFill>
              </a:rPr>
              <a:t>External Dependencies: </a:t>
            </a:r>
            <a:r>
              <a:rPr lang="en-US" sz="2000" dirty="0"/>
              <a:t>A place to record information that will be provided later (e.g. Ephemeris for a TOO)</a:t>
            </a:r>
          </a:p>
        </p:txBody>
      </p:sp>
    </p:spTree>
    <p:extLst>
      <p:ext uri="{BB962C8B-B14F-4D97-AF65-F5344CB8AC3E}">
        <p14:creationId xmlns:p14="http://schemas.microsoft.com/office/powerpoint/2010/main" val="10521963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0BACD4-EA6A-954B-A0D3-236E01C1C2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Proposal Tool Concepts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178944-4803-4941-AB1C-5C041F821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Allocation Request: Observation Specifications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DA65A58-18F6-DF43-B4C0-78D6E39AA4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65719" y="1289368"/>
            <a:ext cx="8636000" cy="4851087"/>
          </a:xfrm>
        </p:spPr>
        <p:txBody>
          <a:bodyPr/>
          <a:lstStyle/>
          <a:p>
            <a:r>
              <a:rPr lang="en-US" dirty="0"/>
              <a:t>Defines the scientific observations (and products for SRDP telescopes).</a:t>
            </a:r>
          </a:p>
          <a:p>
            <a:r>
              <a:rPr lang="en-US" dirty="0"/>
              <a:t>Source and telescope specific details.</a:t>
            </a:r>
          </a:p>
          <a:p>
            <a:r>
              <a:rPr lang="en-US" dirty="0"/>
              <a:t>Contains one or more </a:t>
            </a:r>
            <a:r>
              <a:rPr lang="en-US" i="1" dirty="0"/>
              <a:t>Observation Specifications</a:t>
            </a:r>
            <a:r>
              <a:rPr lang="en-US" dirty="0"/>
              <a:t> consisting of: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Field</a:t>
            </a:r>
            <a:r>
              <a:rPr lang="en-US" dirty="0"/>
              <a:t>: Description of the source position etc.</a:t>
            </a:r>
          </a:p>
          <a:p>
            <a:pPr lvl="2"/>
            <a:r>
              <a:rPr lang="en-US" dirty="0"/>
              <a:t>Integrated source catalog behavior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Front-End</a:t>
            </a:r>
            <a:r>
              <a:rPr lang="en-US" dirty="0"/>
              <a:t>: Receiver and Array Configuration (if applicable)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Back-End</a:t>
            </a:r>
            <a:r>
              <a:rPr lang="en-US" dirty="0"/>
              <a:t>: Detailed specification of the detectors.</a:t>
            </a:r>
          </a:p>
          <a:p>
            <a:pPr lvl="2"/>
            <a:r>
              <a:rPr lang="en-US" dirty="0"/>
              <a:t>Integrated resource catalog behavior 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Integrated Time</a:t>
            </a:r>
            <a:r>
              <a:rPr lang="en-US" dirty="0"/>
              <a:t>: total time on source</a:t>
            </a:r>
          </a:p>
          <a:p>
            <a:pPr lvl="2"/>
            <a:r>
              <a:rPr lang="en-US" dirty="0"/>
              <a:t>Not necessarily just from a sensitivity calculator</a:t>
            </a:r>
          </a:p>
          <a:p>
            <a:pPr lvl="1"/>
            <a:r>
              <a:rPr lang="en-US" dirty="0">
                <a:solidFill>
                  <a:schemeClr val="accent4"/>
                </a:solidFill>
              </a:rPr>
              <a:t>SRDP Product Specification </a:t>
            </a:r>
            <a:r>
              <a:rPr lang="en-US" dirty="0"/>
              <a:t>(if applicable)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75501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0BACD4-EA6A-954B-A0D3-236E01C1C2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Proposal Tool Concepts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178944-4803-4941-AB1C-5C041F821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Allocation Award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6075373-63DA-5B48-97EE-021778499A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1288456"/>
            <a:ext cx="4198960" cy="4603750"/>
          </a:xfrm>
        </p:spPr>
        <p:txBody>
          <a:bodyPr/>
          <a:lstStyle/>
          <a:p>
            <a:r>
              <a:rPr lang="en-US" dirty="0"/>
              <a:t>Each Allocation Request has a corresponding Allocation Award.</a:t>
            </a:r>
          </a:p>
          <a:p>
            <a:r>
              <a:rPr lang="en-US" dirty="0"/>
              <a:t>Assigned at the end of the TAC process</a:t>
            </a:r>
          </a:p>
          <a:p>
            <a:r>
              <a:rPr lang="en-US" dirty="0"/>
              <a:t>Proposal disposition is determined on a per allocation request basis.</a:t>
            </a:r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A639EF4D-6474-414E-B855-C58F29FF1969}"/>
              </a:ext>
            </a:extLst>
          </p:cNvPr>
          <p:cNvSpPr txBox="1">
            <a:spLocks/>
          </p:cNvSpPr>
          <p:nvPr/>
        </p:nvSpPr>
        <p:spPr>
          <a:xfrm>
            <a:off x="5347975" y="1288456"/>
            <a:ext cx="3195088" cy="2263508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i="1" u="sng" dirty="0"/>
              <a:t>Contains</a:t>
            </a:r>
          </a:p>
          <a:p>
            <a:r>
              <a:rPr lang="en-US" sz="2000" dirty="0"/>
              <a:t>Linear-rank score</a:t>
            </a:r>
          </a:p>
          <a:p>
            <a:r>
              <a:rPr lang="en-US" sz="2000" dirty="0"/>
              <a:t>Scheduling priority</a:t>
            </a:r>
          </a:p>
          <a:p>
            <a:r>
              <a:rPr lang="en-US" sz="2000" dirty="0"/>
              <a:t>Time allocation</a:t>
            </a:r>
          </a:p>
          <a:p>
            <a:r>
              <a:rPr lang="en-US" sz="2000" dirty="0"/>
              <a:t>(optional) scheduling 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64793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A0BACD4-EA6A-954B-A0D3-236E01C1C2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Proposal Tool Concepts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D178944-4803-4941-AB1C-5C041F8218F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73040" y="670243"/>
            <a:ext cx="8636000" cy="619125"/>
          </a:xfrm>
        </p:spPr>
        <p:txBody>
          <a:bodyPr/>
          <a:lstStyle/>
          <a:p>
            <a:r>
              <a:rPr lang="en-US" dirty="0"/>
              <a:t>Phase 2: Project Creation and Observing Preparation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6075373-63DA-5B48-97EE-021778499A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1288456"/>
            <a:ext cx="8397920" cy="4603750"/>
          </a:xfrm>
        </p:spPr>
        <p:txBody>
          <a:bodyPr/>
          <a:lstStyle/>
          <a:p>
            <a:r>
              <a:rPr lang="en-US" dirty="0"/>
              <a:t>Formally out of scope of current concept document.</a:t>
            </a:r>
          </a:p>
          <a:p>
            <a:r>
              <a:rPr lang="en-US" dirty="0"/>
              <a:t>Very telescope specific, concept still TBD.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Assumptions:</a:t>
            </a:r>
          </a:p>
          <a:p>
            <a:r>
              <a:rPr lang="en-US" dirty="0"/>
              <a:t>For Proposals with positive Allocation Awards.</a:t>
            </a:r>
          </a:p>
          <a:p>
            <a:pPr lvl="1"/>
            <a:r>
              <a:rPr lang="en-US" dirty="0"/>
              <a:t>Separate projects are created for each allocated request.</a:t>
            </a:r>
          </a:p>
          <a:p>
            <a:pPr lvl="1"/>
            <a:r>
              <a:rPr lang="en-US" dirty="0"/>
              <a:t>For SRDP telescopes the initial Scheduling Blocks are created.</a:t>
            </a:r>
          </a:p>
          <a:p>
            <a:pPr lvl="2"/>
            <a:r>
              <a:rPr lang="en-US" dirty="0"/>
              <a:t>“Programs” are created to group execution blocks for subsequent pipeline processing.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1122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167AE5-C89B-BF45-A1C0-657D3D02CC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Proposal &amp; Observing Process (Simplified)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CBFC222D-3A53-564A-9D76-29769CE380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4886807"/>
              </p:ext>
            </p:extLst>
          </p:nvPr>
        </p:nvGraphicFramePr>
        <p:xfrm>
          <a:off x="318448" y="721710"/>
          <a:ext cx="8636000" cy="51810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5" name="Group 34">
            <a:extLst>
              <a:ext uri="{FF2B5EF4-FFF2-40B4-BE49-F238E27FC236}">
                <a16:creationId xmlns:a16="http://schemas.microsoft.com/office/drawing/2014/main" id="{AB32F674-28C4-4F41-90F1-198DF14FE526}"/>
              </a:ext>
            </a:extLst>
          </p:cNvPr>
          <p:cNvGrpSpPr/>
          <p:nvPr/>
        </p:nvGrpSpPr>
        <p:grpSpPr>
          <a:xfrm>
            <a:off x="831661" y="255391"/>
            <a:ext cx="6899768" cy="6210503"/>
            <a:chOff x="831661" y="255391"/>
            <a:chExt cx="6899768" cy="621050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4952D23-4943-074B-992A-B2810DED3009}"/>
                </a:ext>
              </a:extLst>
            </p:cNvPr>
            <p:cNvGrpSpPr/>
            <p:nvPr/>
          </p:nvGrpSpPr>
          <p:grpSpPr>
            <a:xfrm rot="18475017">
              <a:off x="6254506" y="4902645"/>
              <a:ext cx="2513381" cy="440464"/>
              <a:chOff x="5448600" y="4522481"/>
              <a:chExt cx="2513381" cy="440464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D603B79-5988-534E-8A16-8BAB3213155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81933" r="2833"/>
              <a:stretch/>
            </p:blipFill>
            <p:spPr>
              <a:xfrm rot="5400000">
                <a:off x="6485059" y="3486022"/>
                <a:ext cx="440464" cy="2513381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E422A84-B483-064A-B23D-47F0422F6EF7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720944" y="4586190"/>
                <a:ext cx="5718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n w="3175">
                      <a:solidFill>
                        <a:schemeClr val="bg1"/>
                      </a:solidFill>
                    </a:ln>
                    <a:solidFill>
                      <a:srgbClr val="FF0000"/>
                    </a:solidFill>
                    <a:latin typeface="Gill Sans MT" panose="020B0502020104020203" pitchFamily="34" charset="0"/>
                  </a:rPr>
                  <a:t>AAT</a:t>
                </a: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E34A2621-0C5C-914A-8F3E-84D96AC1AC36}"/>
                </a:ext>
              </a:extLst>
            </p:cNvPr>
            <p:cNvGrpSpPr/>
            <p:nvPr/>
          </p:nvGrpSpPr>
          <p:grpSpPr>
            <a:xfrm rot="1332378">
              <a:off x="2218837" y="4773420"/>
              <a:ext cx="2513381" cy="615536"/>
              <a:chOff x="172798" y="4583897"/>
              <a:chExt cx="2513381" cy="615536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85B453D9-E14C-7143-86A7-F7BC5D092EF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1542" t="680" r="77169" b="-680"/>
              <a:stretch/>
            </p:blipFill>
            <p:spPr>
              <a:xfrm rot="6821711">
                <a:off x="1121721" y="3634974"/>
                <a:ext cx="615536" cy="2513381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EC885F9-FDA7-F441-9017-94B39C16E904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 rot="1418857">
                <a:off x="1322427" y="4871602"/>
                <a:ext cx="71724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n w="3175">
                      <a:solidFill>
                        <a:schemeClr val="bg1"/>
                      </a:solidFill>
                    </a:ln>
                    <a:solidFill>
                      <a:srgbClr val="FF0000"/>
                    </a:solidFill>
                    <a:latin typeface="Gill Sans MT" panose="020B0502020104020203" pitchFamily="34" charset="0"/>
                  </a:rPr>
                  <a:t>PHT</a:t>
                </a:r>
                <a:endParaRPr lang="en-US" sz="1200" b="1" dirty="0">
                  <a:ln w="3175">
                    <a:solidFill>
                      <a:schemeClr val="bg1"/>
                    </a:solidFill>
                  </a:ln>
                  <a:solidFill>
                    <a:srgbClr val="FF0000"/>
                  </a:solidFill>
                  <a:latin typeface="Gill Sans MT" panose="020B0502020104020203" pitchFamily="34" charset="0"/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3926F586-A8AF-7842-9738-66792BB4679A}"/>
                </a:ext>
              </a:extLst>
            </p:cNvPr>
            <p:cNvGrpSpPr/>
            <p:nvPr/>
          </p:nvGrpSpPr>
          <p:grpSpPr>
            <a:xfrm rot="1927599">
              <a:off x="2779976" y="1407801"/>
              <a:ext cx="2513381" cy="741051"/>
              <a:chOff x="2857625" y="1669930"/>
              <a:chExt cx="2513381" cy="741051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8AFD8904-3225-424C-8E75-2010AD25AA1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41634" r="32736"/>
              <a:stretch/>
            </p:blipFill>
            <p:spPr>
              <a:xfrm rot="5400000">
                <a:off x="3743790" y="783765"/>
                <a:ext cx="741051" cy="2513381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09AF6CA-72F1-BA4B-BC6F-5BDE0EA245D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 rot="180159">
                <a:off x="3810979" y="1908404"/>
                <a:ext cx="55656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n w="3175">
                      <a:solidFill>
                        <a:schemeClr val="bg1"/>
                      </a:solidFill>
                    </a:ln>
                    <a:solidFill>
                      <a:srgbClr val="FF0000"/>
                    </a:solidFill>
                    <a:latin typeface="Gill Sans MT" panose="020B0502020104020203" pitchFamily="34" charset="0"/>
                  </a:rPr>
                  <a:t>PBT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2AFAA97-F082-834D-99C5-5D2A763292C0}"/>
                </a:ext>
              </a:extLst>
            </p:cNvPr>
            <p:cNvGrpSpPr/>
            <p:nvPr/>
          </p:nvGrpSpPr>
          <p:grpSpPr>
            <a:xfrm rot="2757128">
              <a:off x="-156605" y="1354005"/>
              <a:ext cx="2513381" cy="440464"/>
              <a:chOff x="1894040" y="5011029"/>
              <a:chExt cx="2513381" cy="440464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B371F5C2-0AA7-3043-B292-8A8A871372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66279" r="18487"/>
              <a:stretch/>
            </p:blipFill>
            <p:spPr>
              <a:xfrm rot="5356145">
                <a:off x="2930499" y="3974570"/>
                <a:ext cx="440464" cy="2513381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F4D762A-7A19-B04B-B3BF-893E500A509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 rot="514099">
                <a:off x="2214818" y="5090642"/>
                <a:ext cx="5405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n w="3175">
                      <a:solidFill>
                        <a:schemeClr val="bg1"/>
                      </a:solidFill>
                    </a:ln>
                    <a:solidFill>
                      <a:srgbClr val="FF0000"/>
                    </a:solidFill>
                    <a:latin typeface="Gill Sans MT" panose="020B0502020104020203" pitchFamily="34" charset="0"/>
                  </a:rPr>
                  <a:t>PST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4686141-B540-8B47-8A0E-B875CA2C66FF}"/>
                </a:ext>
              </a:extLst>
            </p:cNvPr>
            <p:cNvGrpSpPr/>
            <p:nvPr/>
          </p:nvGrpSpPr>
          <p:grpSpPr>
            <a:xfrm rot="18843760">
              <a:off x="5617198" y="1224568"/>
              <a:ext cx="2513381" cy="575028"/>
              <a:chOff x="6556529" y="1082980"/>
              <a:chExt cx="2513381" cy="57502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631B57C-9E4B-7747-8B92-9AFF286DA49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2129" r="57983"/>
              <a:stretch/>
            </p:blipFill>
            <p:spPr>
              <a:xfrm rot="5400000">
                <a:off x="7525706" y="113803"/>
                <a:ext cx="575028" cy="2513381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7D5C3F6-5819-6F47-8C68-D072245D5FCB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554650" y="1185891"/>
                <a:ext cx="58060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n w="3175">
                      <a:solidFill>
                        <a:schemeClr val="bg1"/>
                      </a:solidFill>
                    </a:ln>
                    <a:solidFill>
                      <a:srgbClr val="FF0000"/>
                    </a:solidFill>
                    <a:latin typeface="Gill Sans MT" panose="020B0502020104020203" pitchFamily="34" charset="0"/>
                  </a:rPr>
                  <a:t>OST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08001F4A-E125-1D44-9829-A9986480CA15}"/>
                </a:ext>
              </a:extLst>
            </p:cNvPr>
            <p:cNvGrpSpPr/>
            <p:nvPr/>
          </p:nvGrpSpPr>
          <p:grpSpPr>
            <a:xfrm>
              <a:off x="4158074" y="3995853"/>
              <a:ext cx="2856865" cy="1962785"/>
              <a:chOff x="4158074" y="3995853"/>
              <a:chExt cx="2856865" cy="1962785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BD8D86A6-F6AD-E842-90BD-839EAA38CC8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4158074" y="3995853"/>
                <a:ext cx="2856865" cy="1962785"/>
              </a:xfrm>
              <a:prstGeom prst="rect">
                <a:avLst/>
              </a:prstGeom>
            </p:spPr>
          </p:pic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017D2E9-D055-FE41-80B8-34BF39E57E74}"/>
                  </a:ext>
                </a:extLst>
              </p:cNvPr>
              <p:cNvSpPr txBox="1"/>
              <p:nvPr/>
            </p:nvSpPr>
            <p:spPr>
              <a:xfrm>
                <a:off x="4745709" y="5249715"/>
                <a:ext cx="588623" cy="307777"/>
              </a:xfrm>
              <a:prstGeom prst="rect">
                <a:avLst/>
              </a:prstGeom>
              <a:noFill/>
              <a:scene3d>
                <a:camera prst="isometricLeftDown">
                  <a:rot lat="2090849" lon="1434222" rev="21390462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  <a:latin typeface="Gill Sans MT" panose="020B0502020104020203" pitchFamily="34" charset="0"/>
                  </a:rPr>
                  <a:t>OPT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461C2FA-B88E-9248-9E4B-282C086BFE42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5744681" y="5141322"/>
                <a:ext cx="712003" cy="381644"/>
              </a:xfrm>
              <a:prstGeom prst="rect">
                <a:avLst/>
              </a:prstGeom>
              <a:noFill/>
              <a:scene3d>
                <a:camera prst="isometricOffAxis1Right">
                  <a:rot lat="1080000" lon="18600000" rev="0"/>
                </a:camera>
                <a:lightRig rig="threePt" dir="t"/>
              </a:scene3d>
              <a:sp3d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  <a:latin typeface="Gill Sans MT" panose="020B0502020104020203" pitchFamily="34" charset="0"/>
                  </a:rPr>
                  <a:t>RCT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EF7F3DE4-7C11-7A4E-B018-6D1CF49769D4}"/>
                  </a:ext>
                </a:extLst>
              </p:cNvPr>
              <p:cNvSpPr txBox="1"/>
              <p:nvPr/>
            </p:nvSpPr>
            <p:spPr>
              <a:xfrm>
                <a:off x="5809678" y="5364452"/>
                <a:ext cx="561372" cy="307777"/>
              </a:xfrm>
              <a:prstGeom prst="rect">
                <a:avLst/>
              </a:prstGeom>
              <a:noFill/>
              <a:scene3d>
                <a:camera prst="isometricOffAxis1Right">
                  <a:rot lat="1080000" lon="18600000" rev="0"/>
                </a:camera>
                <a:lightRig rig="threePt" dir="t"/>
              </a:scene3d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  <a:latin typeface="Gill Sans MT" panose="020B0502020104020203" pitchFamily="34" charset="0"/>
                  </a:rPr>
                  <a:t>SCT</a:t>
                </a: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A05C9EC-3116-A44A-9F9B-937E8A9CB43E}"/>
                </a:ext>
              </a:extLst>
            </p:cNvPr>
            <p:cNvGrpSpPr/>
            <p:nvPr/>
          </p:nvGrpSpPr>
          <p:grpSpPr>
            <a:xfrm rot="18843760">
              <a:off x="-137516" y="4921690"/>
              <a:ext cx="2513381" cy="575028"/>
              <a:chOff x="6411125" y="1660859"/>
              <a:chExt cx="2513381" cy="575028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C31AE565-4B5D-5144-81C1-9E88E1D62F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22129" r="57983"/>
              <a:stretch/>
            </p:blipFill>
            <p:spPr>
              <a:xfrm rot="5400000">
                <a:off x="7380302" y="691682"/>
                <a:ext cx="575028" cy="2513381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8833052-B251-1A4D-B80A-DEEDAB47F13E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7422288" y="1791981"/>
                <a:ext cx="72648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n w="3175">
                      <a:solidFill>
                        <a:schemeClr val="bg1"/>
                      </a:solidFill>
                    </a:ln>
                    <a:solidFill>
                      <a:srgbClr val="FF0000"/>
                    </a:solidFill>
                    <a:latin typeface="Gill Sans MT" panose="020B0502020104020203" pitchFamily="34" charset="0"/>
                  </a:rPr>
                  <a:t>GOST</a:t>
                </a: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090A575-1408-FB4D-A599-E4CCC8629B45}"/>
              </a:ext>
            </a:extLst>
          </p:cNvPr>
          <p:cNvGrpSpPr/>
          <p:nvPr/>
        </p:nvGrpSpPr>
        <p:grpSpPr>
          <a:xfrm>
            <a:off x="345571" y="1313153"/>
            <a:ext cx="4600394" cy="1108059"/>
            <a:chOff x="318446" y="1296143"/>
            <a:chExt cx="4600394" cy="1108059"/>
          </a:xfrm>
        </p:grpSpPr>
        <p:sp>
          <p:nvSpPr>
            <p:cNvPr id="36" name="Left Brace 35">
              <a:extLst>
                <a:ext uri="{FF2B5EF4-FFF2-40B4-BE49-F238E27FC236}">
                  <a16:creationId xmlns:a16="http://schemas.microsoft.com/office/drawing/2014/main" id="{3465493A-50DE-774A-9565-1AEC15C79AAD}"/>
                </a:ext>
              </a:extLst>
            </p:cNvPr>
            <p:cNvSpPr/>
            <p:nvPr/>
          </p:nvSpPr>
          <p:spPr>
            <a:xfrm rot="5400000">
              <a:off x="2294642" y="-219995"/>
              <a:ext cx="648001" cy="4600394"/>
            </a:xfrm>
            <a:prstGeom prst="leftBrace">
              <a:avLst>
                <a:gd name="adj1" fmla="val 35907"/>
                <a:gd name="adj2" fmla="val 50000"/>
              </a:avLst>
            </a:prstGeom>
            <a:ln w="349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9FDBFD7D-141F-1741-A3B3-070DDFBBACE3}"/>
                </a:ext>
              </a:extLst>
            </p:cNvPr>
            <p:cNvSpPr txBox="1"/>
            <p:nvPr/>
          </p:nvSpPr>
          <p:spPr>
            <a:xfrm>
              <a:off x="1002255" y="1296143"/>
              <a:ext cx="32327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Gill Sans MT" panose="020B0502020104020203" pitchFamily="34" charset="0"/>
                </a:rPr>
                <a:t>Scope of this Concept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CCCCBAF-025D-344D-A579-7D4994ABE412}"/>
              </a:ext>
            </a:extLst>
          </p:cNvPr>
          <p:cNvSpPr txBox="1"/>
          <p:nvPr/>
        </p:nvSpPr>
        <p:spPr>
          <a:xfrm>
            <a:off x="329257" y="3811187"/>
            <a:ext cx="1336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Gill Sans MT" panose="020B0502020104020203" pitchFamily="34" charset="0"/>
              </a:rPr>
              <a:t>“Phase 1”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EC3A460-3493-6344-B7F1-F9DA92E94CF2}"/>
              </a:ext>
            </a:extLst>
          </p:cNvPr>
          <p:cNvSpPr txBox="1"/>
          <p:nvPr/>
        </p:nvSpPr>
        <p:spPr>
          <a:xfrm>
            <a:off x="4679884" y="3829610"/>
            <a:ext cx="1336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Gill Sans MT" panose="020B0502020104020203" pitchFamily="34" charset="0"/>
              </a:rPr>
              <a:t>“Phase 2”</a:t>
            </a:r>
          </a:p>
        </p:txBody>
      </p:sp>
    </p:spTree>
    <p:extLst>
      <p:ext uri="{BB962C8B-B14F-4D97-AF65-F5344CB8AC3E}">
        <p14:creationId xmlns:p14="http://schemas.microsoft.com/office/powerpoint/2010/main" val="1980352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370BBD5-FC52-444E-91DF-0ACCDA38ED6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Proposal Tool Concept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6694D5-15D5-0041-AB75-ADEC4E90129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3D3520-3CC9-B345-8FB6-17C19E475E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1288455"/>
            <a:ext cx="3210132" cy="3421767"/>
          </a:xfrm>
        </p:spPr>
        <p:txBody>
          <a:bodyPr/>
          <a:lstStyle/>
          <a:p>
            <a:r>
              <a:rPr lang="en-US" dirty="0"/>
              <a:t>Consider a monitoring campaign using the GBT which if a change is detected in one of the sources would trigger a TOO observation on the VLA. 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0B52D72-71DE-304E-AE0E-EFF4CD7ED5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02703" y="145743"/>
            <a:ext cx="4868257" cy="5728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5005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EA7EA8-A6E0-234B-ABAE-E4FA9CF630D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D73E24-41A1-8E4F-A1B2-BF2889EAA84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40383" y="1952171"/>
            <a:ext cx="8636000" cy="2195286"/>
          </a:xfrm>
        </p:spPr>
        <p:txBody>
          <a:bodyPr/>
          <a:lstStyle/>
          <a:p>
            <a:r>
              <a:rPr lang="en-US" dirty="0"/>
              <a:t>Concept introduction (this):  March - May</a:t>
            </a:r>
          </a:p>
          <a:p>
            <a:r>
              <a:rPr lang="en-US" dirty="0"/>
              <a:t>Internal Concept Review: May</a:t>
            </a:r>
          </a:p>
          <a:p>
            <a:r>
              <a:rPr lang="en-US" dirty="0"/>
              <a:t>Users Committee Meeting: June</a:t>
            </a:r>
          </a:p>
          <a:p>
            <a:r>
              <a:rPr lang="en-US" dirty="0"/>
              <a:t>Conceptual Design Review: October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5714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2CEF6F9-07EB-F340-B60F-0B700A99B1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Internal Concept Review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BC5B1-BFA1-6847-A798-8DBF34B3DED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1219200"/>
            <a:ext cx="8636000" cy="467300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How to participate: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Download (and read) the concept document:</a:t>
            </a:r>
          </a:p>
          <a:p>
            <a:pPr lvl="1"/>
            <a:r>
              <a:rPr lang="en-US" sz="1800" dirty="0">
                <a:solidFill>
                  <a:schemeClr val="tx2"/>
                </a:solidFill>
              </a:rPr>
              <a:t>https://</a:t>
            </a:r>
            <a:r>
              <a:rPr lang="en-US" sz="1800" dirty="0" err="1">
                <a:solidFill>
                  <a:schemeClr val="tx2"/>
                </a:solidFill>
              </a:rPr>
              <a:t>safe.nrao.edu</a:t>
            </a:r>
            <a:r>
              <a:rPr lang="en-US" sz="1800" dirty="0">
                <a:solidFill>
                  <a:schemeClr val="tx2"/>
                </a:solidFill>
              </a:rPr>
              <a:t>/wiki/pub/Software/</a:t>
            </a:r>
            <a:r>
              <a:rPr lang="en-US" sz="1800" dirty="0" err="1">
                <a:solidFill>
                  <a:schemeClr val="tx2"/>
                </a:solidFill>
              </a:rPr>
              <a:t>TTANewTools</a:t>
            </a:r>
            <a:r>
              <a:rPr lang="en-US" sz="1800" dirty="0">
                <a:solidFill>
                  <a:schemeClr val="tx2"/>
                </a:solidFill>
              </a:rPr>
              <a:t>/</a:t>
            </a:r>
            <a:r>
              <a:rPr lang="en-US" sz="1800" dirty="0" err="1">
                <a:solidFill>
                  <a:schemeClr val="tx2"/>
                </a:solidFill>
              </a:rPr>
              <a:t>ttaToolReq_final.pdf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Enter questions and comments through Jira:</a:t>
            </a:r>
          </a:p>
          <a:p>
            <a:pPr lvl="1"/>
            <a:r>
              <a:rPr lang="en-US" i="1" dirty="0" err="1">
                <a:solidFill>
                  <a:schemeClr val="tx2"/>
                </a:solidFill>
              </a:rPr>
              <a:t>www.open-jira.nrao.edu</a:t>
            </a:r>
            <a:endParaRPr lang="en-US" i="1" dirty="0">
              <a:solidFill>
                <a:schemeClr val="tx2"/>
              </a:solidFill>
            </a:endParaRPr>
          </a:p>
          <a:p>
            <a:pPr lvl="1"/>
            <a:r>
              <a:rPr lang="en-US" dirty="0"/>
              <a:t>Project: Science Ready Data Product</a:t>
            </a:r>
          </a:p>
          <a:p>
            <a:pPr lvl="1"/>
            <a:r>
              <a:rPr lang="en-US" dirty="0"/>
              <a:t>Issue Type: Review item Discrepancy (RID)</a:t>
            </a:r>
          </a:p>
          <a:p>
            <a:pPr lvl="1"/>
            <a:r>
              <a:rPr lang="en-US" dirty="0"/>
              <a:t>Component: TTA Tools Internal Concept Review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Attend the meeting in early May to discuss unresolved issues. </a:t>
            </a:r>
          </a:p>
          <a:p>
            <a:pPr marL="914400" lvl="1" indent="-4572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9554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9250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2CEF6F9-07EB-F340-B60F-0B700A99B17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New TTA Tool Suite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6BC5B1-BFA1-6847-A798-8DBF34B3DED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Preliminary Effort Estimate</a:t>
            </a:r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B67C2EDE-2521-AC4D-A0B6-FD8DDA5F557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6975442"/>
              </p:ext>
            </p:extLst>
          </p:nvPr>
        </p:nvGraphicFramePr>
        <p:xfrm>
          <a:off x="1150202" y="1448132"/>
          <a:ext cx="6843596" cy="2240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0899">
                  <a:extLst>
                    <a:ext uri="{9D8B030D-6E8A-4147-A177-3AD203B41FA5}">
                      <a16:colId xmlns:a16="http://schemas.microsoft.com/office/drawing/2014/main" val="3714060786"/>
                    </a:ext>
                  </a:extLst>
                </a:gridCol>
                <a:gridCol w="1710899">
                  <a:extLst>
                    <a:ext uri="{9D8B030D-6E8A-4147-A177-3AD203B41FA5}">
                      <a16:colId xmlns:a16="http://schemas.microsoft.com/office/drawing/2014/main" val="1386611583"/>
                    </a:ext>
                  </a:extLst>
                </a:gridCol>
                <a:gridCol w="1710899">
                  <a:extLst>
                    <a:ext uri="{9D8B030D-6E8A-4147-A177-3AD203B41FA5}">
                      <a16:colId xmlns:a16="http://schemas.microsoft.com/office/drawing/2014/main" val="1609494284"/>
                    </a:ext>
                  </a:extLst>
                </a:gridCol>
                <a:gridCol w="1710899">
                  <a:extLst>
                    <a:ext uri="{9D8B030D-6E8A-4147-A177-3AD203B41FA5}">
                      <a16:colId xmlns:a16="http://schemas.microsoft.com/office/drawing/2014/main" val="4026324648"/>
                    </a:ext>
                  </a:extLst>
                </a:gridCol>
              </a:tblGrid>
              <a:tr h="37007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Module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Lines of Code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Java Code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FTE-Years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86284844"/>
                  </a:ext>
                </a:extLst>
              </a:tr>
              <a:tr h="370072">
                <a:tc>
                  <a:txBody>
                    <a:bodyPr/>
                    <a:lstStyle/>
                    <a:p>
                      <a:r>
                        <a:rPr lang="en-US" sz="2000" dirty="0"/>
                        <a:t>PST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147315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93764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19.6  (12.5)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3485817"/>
                  </a:ext>
                </a:extLst>
              </a:tr>
              <a:tr h="370072">
                <a:tc>
                  <a:txBody>
                    <a:bodyPr/>
                    <a:lstStyle/>
                    <a:p>
                      <a:r>
                        <a:rPr lang="en-US" sz="2000" dirty="0"/>
                        <a:t>OPT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27681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20151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3.7 (2.7)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84992220"/>
                  </a:ext>
                </a:extLst>
              </a:tr>
              <a:tr h="370072">
                <a:tc>
                  <a:txBody>
                    <a:bodyPr/>
                    <a:lstStyle/>
                    <a:p>
                      <a:r>
                        <a:rPr lang="en-US" sz="2000" dirty="0"/>
                        <a:t>RCT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13753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8761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1.8 (1.2)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362374586"/>
                  </a:ext>
                </a:extLst>
              </a:tr>
              <a:tr h="370072">
                <a:tc>
                  <a:txBody>
                    <a:bodyPr/>
                    <a:lstStyle/>
                    <a:p>
                      <a:r>
                        <a:rPr lang="en-US" sz="2000" dirty="0"/>
                        <a:t>SCT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16940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12856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2.3 (1.7)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53924566"/>
                  </a:ext>
                </a:extLst>
              </a:tr>
              <a:tr h="370072">
                <a:tc>
                  <a:txBody>
                    <a:bodyPr/>
                    <a:lstStyle/>
                    <a:p>
                      <a:r>
                        <a:rPr lang="en-US" sz="2000" dirty="0"/>
                        <a:t>Total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205689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135532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dirty="0"/>
                        <a:t>27.4 (18.1)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32099993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214FF336-F04D-FF4A-90BD-1E3D19BCECE8}"/>
              </a:ext>
            </a:extLst>
          </p:cNvPr>
          <p:cNvSpPr/>
          <p:nvPr/>
        </p:nvSpPr>
        <p:spPr>
          <a:xfrm>
            <a:off x="1150202" y="4068519"/>
            <a:ext cx="68435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Assumption</a:t>
            </a:r>
            <a:r>
              <a:rPr lang="en-US" dirty="0"/>
              <a:t>: 29 SLOC per day or ~7.5k LOC per FTE-Year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ALMA had a net of 852,460 SLOC over the interval from 2005-2013.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Includes managers, testers,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For comparison: ALMA-OT is ~300k SLOC  (~40 FTE-Years)</a:t>
            </a:r>
          </a:p>
        </p:txBody>
      </p:sp>
    </p:spTree>
    <p:extLst>
      <p:ext uri="{BB962C8B-B14F-4D97-AF65-F5344CB8AC3E}">
        <p14:creationId xmlns:p14="http://schemas.microsoft.com/office/powerpoint/2010/main" val="38699740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91BCA3-AFB7-BE42-98FA-E433EE0C601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New TTA Tool Suite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2DE4006-768D-2E49-BE6F-4A2794466A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Development Context </a:t>
            </a:r>
            <a:r>
              <a:rPr lang="en-US"/>
              <a:t>and Approach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48C778E-5CB6-EC4D-B707-605842C4646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ALMA Development Project in prep to update technology for ALMA-OT</a:t>
            </a:r>
          </a:p>
          <a:p>
            <a:pPr lvl="1"/>
            <a:r>
              <a:rPr lang="en-US" dirty="0"/>
              <a:t>May actually face opposition because the OT is so popular.</a:t>
            </a:r>
          </a:p>
          <a:p>
            <a:r>
              <a:rPr lang="en-US" dirty="0"/>
              <a:t>SKA may re-use some of the same framework for that tool.</a:t>
            </a:r>
          </a:p>
          <a:p>
            <a:pPr lvl="1"/>
            <a:r>
              <a:rPr lang="en-US" dirty="0"/>
              <a:t>Both being developed at UKATC</a:t>
            </a:r>
          </a:p>
          <a:p>
            <a:r>
              <a:rPr lang="en-US" dirty="0"/>
              <a:t>Software stacks are largely compatible, collaboration possible</a:t>
            </a:r>
          </a:p>
          <a:p>
            <a:pPr lvl="1"/>
            <a:r>
              <a:rPr lang="en-US" dirty="0"/>
              <a:t>Examples: Spectral and Spatial Viewers, Source tools</a:t>
            </a:r>
          </a:p>
          <a:p>
            <a:endParaRPr lang="en-US" dirty="0"/>
          </a:p>
          <a:p>
            <a:r>
              <a:rPr lang="en-US" dirty="0"/>
              <a:t>NRAO is attempting to determine a staged approach</a:t>
            </a:r>
          </a:p>
          <a:p>
            <a:pPr lvl="1"/>
            <a:r>
              <a:rPr lang="en-US" dirty="0"/>
              <a:t>Limited functionality as soon as possible.</a:t>
            </a:r>
          </a:p>
          <a:p>
            <a:pPr lvl="1"/>
            <a:r>
              <a:rPr lang="en-US" dirty="0"/>
              <a:t>Add functionality in a number of stages.</a:t>
            </a:r>
          </a:p>
        </p:txBody>
      </p:sp>
    </p:spTree>
    <p:extLst>
      <p:ext uri="{BB962C8B-B14F-4D97-AF65-F5344CB8AC3E}">
        <p14:creationId xmlns:p14="http://schemas.microsoft.com/office/powerpoint/2010/main" val="947048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070A87-DD67-A041-8309-0F4EE1B3851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Context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2939AE-0B64-E449-A6A5-AD5B8ADFD72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711200"/>
            <a:ext cx="8636000" cy="1904678"/>
          </a:xfrm>
        </p:spPr>
        <p:txBody>
          <a:bodyPr/>
          <a:lstStyle/>
          <a:p>
            <a:r>
              <a:rPr lang="en-US" dirty="0"/>
              <a:t>NRAO’s TTA tools are:</a:t>
            </a:r>
          </a:p>
          <a:p>
            <a:pPr lvl="1"/>
            <a:r>
              <a:rPr lang="en-US" dirty="0"/>
              <a:t>Obsolete Software</a:t>
            </a:r>
          </a:p>
          <a:p>
            <a:pPr lvl="1"/>
            <a:r>
              <a:rPr lang="en-US" dirty="0"/>
              <a:t>Difficult to maintain</a:t>
            </a:r>
          </a:p>
          <a:p>
            <a:pPr lvl="1"/>
            <a:r>
              <a:rPr lang="en-US" dirty="0"/>
              <a:t>Not user friendly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76F37D-C10B-704D-8E35-46DD9AC42529}"/>
              </a:ext>
            </a:extLst>
          </p:cNvPr>
          <p:cNvSpPr txBox="1"/>
          <p:nvPr/>
        </p:nvSpPr>
        <p:spPr>
          <a:xfrm rot="951068">
            <a:off x="4568208" y="1243366"/>
            <a:ext cx="34559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tx2"/>
                </a:solidFill>
                <a:latin typeface="Gabriola" pitchFamily="82" charset="0"/>
              </a:rPr>
              <a:t>Users and NRAO all want a new tool suite!</a:t>
            </a:r>
          </a:p>
          <a:p>
            <a:endParaRPr lang="en-US" dirty="0">
              <a:latin typeface="Gill Sans MT" panose="020B0502020104020203" pitchFamily="34" charset="0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3B0553E-3299-E54B-AA73-8FE6E10D20BA}"/>
              </a:ext>
            </a:extLst>
          </p:cNvPr>
          <p:cNvSpPr txBox="1">
            <a:spLocks/>
          </p:cNvSpPr>
          <p:nvPr/>
        </p:nvSpPr>
        <p:spPr>
          <a:xfrm>
            <a:off x="373040" y="2980703"/>
            <a:ext cx="8636000" cy="302549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2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600" kern="1200"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Users really like the ALMA OT</a:t>
            </a:r>
          </a:p>
          <a:p>
            <a:pPr lvl="1"/>
            <a:r>
              <a:rPr lang="en-US" dirty="0"/>
              <a:t>Significant investment in a new(</a:t>
            </a:r>
            <a:r>
              <a:rPr lang="en-US" dirty="0" err="1"/>
              <a:t>er</a:t>
            </a:r>
            <a:r>
              <a:rPr lang="en-US" dirty="0"/>
              <a:t>) set of tools. (~300k LOC)</a:t>
            </a:r>
          </a:p>
          <a:p>
            <a:pPr lvl="2"/>
            <a:r>
              <a:rPr lang="en-US" dirty="0"/>
              <a:t>ALMA currently considering a rework of the tool</a:t>
            </a:r>
          </a:p>
          <a:p>
            <a:pPr lvl="1"/>
            <a:r>
              <a:rPr lang="en-US" dirty="0"/>
              <a:t>Considerable opportunities for overlap</a:t>
            </a:r>
          </a:p>
          <a:p>
            <a:pPr lvl="1"/>
            <a:r>
              <a:rPr lang="en-US" dirty="0"/>
              <a:t>Potential for alignment with SKA</a:t>
            </a:r>
          </a:p>
          <a:p>
            <a:r>
              <a:rPr lang="en-US" dirty="0"/>
              <a:t>Need update to achieve goals of SRDP project</a:t>
            </a:r>
          </a:p>
          <a:p>
            <a:pPr lvl="1"/>
            <a:r>
              <a:rPr lang="en-US" dirty="0"/>
              <a:t>Better capture of observing strategy and intent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108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DCF80A3-0571-EE49-9B33-D9A6784415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Project Scope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88128B-74E2-2447-B280-320CC4261CC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>
                <a:solidFill>
                  <a:schemeClr val="tx2"/>
                </a:solidFill>
              </a:rPr>
              <a:t>Develop and deploy a new suite of software tools to support the submission, assessment, and time allocation of North American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tx2"/>
                </a:solidFill>
              </a:rPr>
              <a:t> AUI / NRAO Telescopes.</a:t>
            </a:r>
          </a:p>
          <a:p>
            <a:pPr marL="0" indent="0">
              <a:buNone/>
            </a:pPr>
            <a:endParaRPr lang="en-US" dirty="0">
              <a:solidFill>
                <a:schemeClr val="tx2"/>
              </a:solidFill>
            </a:endParaRPr>
          </a:p>
          <a:p>
            <a:r>
              <a:rPr lang="en-US" dirty="0"/>
              <a:t>Project initiated 4 years ago!</a:t>
            </a:r>
          </a:p>
          <a:p>
            <a:endParaRPr lang="en-US" dirty="0"/>
          </a:p>
          <a:p>
            <a:r>
              <a:rPr lang="en-US" dirty="0"/>
              <a:t>Necessarily will interact with existing scheduling and observing software and process.</a:t>
            </a:r>
          </a:p>
          <a:p>
            <a:pPr lvl="1"/>
            <a:r>
              <a:rPr lang="en-US" dirty="0"/>
              <a:t>Developing concept to address this interaction.</a:t>
            </a:r>
          </a:p>
        </p:txBody>
      </p:sp>
    </p:spTree>
    <p:extLst>
      <p:ext uri="{BB962C8B-B14F-4D97-AF65-F5344CB8AC3E}">
        <p14:creationId xmlns:p14="http://schemas.microsoft.com/office/powerpoint/2010/main" val="3000537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D7EC0D-4622-3647-88E4-9FA8C50D6E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Concept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0A8B6C-B7EC-BB4E-A73E-B7E2DCA864F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73040" y="1342868"/>
            <a:ext cx="8636000" cy="4172263"/>
          </a:xfrm>
        </p:spPr>
        <p:txBody>
          <a:bodyPr/>
          <a:lstStyle/>
          <a:p>
            <a:r>
              <a:rPr lang="en-US" dirty="0"/>
              <a:t>Develop an integrated tool suite that:</a:t>
            </a:r>
          </a:p>
          <a:p>
            <a:pPr lvl="1"/>
            <a:r>
              <a:rPr lang="en-US" dirty="0"/>
              <a:t>Better captures scientific intent and technical details at the proposal stage.</a:t>
            </a:r>
          </a:p>
          <a:p>
            <a:pPr lvl="1"/>
            <a:r>
              <a:rPr lang="en-US" dirty="0"/>
              <a:t>Decreases the </a:t>
            </a:r>
            <a:r>
              <a:rPr lang="en-US" i="1" dirty="0"/>
              <a:t>requirement</a:t>
            </a:r>
            <a:r>
              <a:rPr lang="en-US" dirty="0"/>
              <a:t> for detailed telescope knowledge at proposal stage.</a:t>
            </a:r>
          </a:p>
          <a:p>
            <a:pPr lvl="2"/>
            <a:r>
              <a:rPr lang="en-US" dirty="0"/>
              <a:t>Support generation of observing programs.</a:t>
            </a:r>
          </a:p>
          <a:p>
            <a:pPr lvl="1"/>
            <a:r>
              <a:rPr lang="en-US" dirty="0"/>
              <a:t>Supports SRDP operations.</a:t>
            </a:r>
          </a:p>
          <a:p>
            <a:pPr lvl="1"/>
            <a:r>
              <a:rPr lang="en-US" dirty="0"/>
              <a:t>Accommodates the expertise and creativity of the existing radio community while supporting novice users.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32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446060F-E41F-7940-84B0-BB80FD3B63B5}"/>
              </a:ext>
            </a:extLst>
          </p:cNvPr>
          <p:cNvSpPr/>
          <p:nvPr/>
        </p:nvSpPr>
        <p:spPr>
          <a:xfrm>
            <a:off x="4691537" y="766020"/>
            <a:ext cx="3378323" cy="435767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D1DE535-7C79-EF4D-B32F-56A5AB03761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Requirements Committee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BF6D31-F4F2-B242-85BA-1011A0429E3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2155" y="950686"/>
            <a:ext cx="3828846" cy="4274457"/>
          </a:xfrm>
        </p:spPr>
        <p:txBody>
          <a:bodyPr numCol="1"/>
          <a:lstStyle/>
          <a:p>
            <a:r>
              <a:rPr lang="en-US" dirty="0"/>
              <a:t>Dana </a:t>
            </a:r>
            <a:r>
              <a:rPr lang="en-US" dirty="0" err="1"/>
              <a:t>Balser</a:t>
            </a:r>
            <a:r>
              <a:rPr lang="en-US" dirty="0"/>
              <a:t> (chair)</a:t>
            </a:r>
          </a:p>
          <a:p>
            <a:r>
              <a:rPr lang="en-US" dirty="0"/>
              <a:t>Mark Claussen</a:t>
            </a:r>
          </a:p>
          <a:p>
            <a:r>
              <a:rPr lang="en-US" dirty="0"/>
              <a:t>Anand Crossley</a:t>
            </a:r>
          </a:p>
          <a:p>
            <a:r>
              <a:rPr lang="en-US" dirty="0"/>
              <a:t>Jeff Kern</a:t>
            </a:r>
          </a:p>
          <a:p>
            <a:r>
              <a:rPr lang="en-US" dirty="0"/>
              <a:t>Ryan Lynch</a:t>
            </a:r>
          </a:p>
          <a:p>
            <a:r>
              <a:rPr lang="en-US" dirty="0"/>
              <a:t>Toney Minter</a:t>
            </a:r>
          </a:p>
          <a:p>
            <a:r>
              <a:rPr lang="en-US" dirty="0"/>
              <a:t>Amy </a:t>
            </a:r>
            <a:r>
              <a:rPr lang="en-US" dirty="0" err="1"/>
              <a:t>Mioduszewski</a:t>
            </a:r>
            <a:endParaRPr lang="en-US" dirty="0"/>
          </a:p>
          <a:p>
            <a:r>
              <a:rPr lang="en-US" dirty="0" err="1"/>
              <a:t>Loránt</a:t>
            </a:r>
            <a:r>
              <a:rPr lang="en-US" dirty="0"/>
              <a:t> </a:t>
            </a:r>
            <a:r>
              <a:rPr lang="en-US" dirty="0" err="1"/>
              <a:t>Sjouwerman</a:t>
            </a:r>
            <a:endParaRPr lang="en-US" dirty="0"/>
          </a:p>
          <a:p>
            <a:r>
              <a:rPr lang="en-US" dirty="0"/>
              <a:t>Stephan </a:t>
            </a:r>
            <a:r>
              <a:rPr lang="en-US" dirty="0" err="1"/>
              <a:t>Witz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3E1B847-3E4B-7D4F-B542-EB868EB62DDE}"/>
              </a:ext>
            </a:extLst>
          </p:cNvPr>
          <p:cNvSpPr txBox="1"/>
          <p:nvPr/>
        </p:nvSpPr>
        <p:spPr>
          <a:xfrm>
            <a:off x="805543" y="5368218"/>
            <a:ext cx="7168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Gill Sans MT" panose="020B0502020104020203" pitchFamily="34" charset="0"/>
              </a:rPr>
              <a:t>https://</a:t>
            </a:r>
            <a:r>
              <a:rPr lang="en-US" dirty="0" err="1">
                <a:solidFill>
                  <a:schemeClr val="tx2"/>
                </a:solidFill>
                <a:latin typeface="Gill Sans MT" panose="020B0502020104020203" pitchFamily="34" charset="0"/>
              </a:rPr>
              <a:t>safe.nrao.edu</a:t>
            </a:r>
            <a:r>
              <a:rPr lang="en-US" dirty="0">
                <a:solidFill>
                  <a:schemeClr val="tx2"/>
                </a:solidFill>
                <a:latin typeface="Gill Sans MT" panose="020B0502020104020203" pitchFamily="34" charset="0"/>
              </a:rPr>
              <a:t>/wiki/pub/Software/</a:t>
            </a:r>
            <a:r>
              <a:rPr lang="en-US" dirty="0" err="1">
                <a:solidFill>
                  <a:schemeClr val="tx2"/>
                </a:solidFill>
                <a:latin typeface="Gill Sans MT" panose="020B0502020104020203" pitchFamily="34" charset="0"/>
              </a:rPr>
              <a:t>TTANewTools</a:t>
            </a:r>
            <a:r>
              <a:rPr lang="en-US" dirty="0">
                <a:solidFill>
                  <a:schemeClr val="tx2"/>
                </a:solidFill>
                <a:latin typeface="Gill Sans MT" panose="020B0502020104020203" pitchFamily="34" charset="0"/>
              </a:rPr>
              <a:t>/</a:t>
            </a:r>
            <a:r>
              <a:rPr lang="en-US" dirty="0" err="1">
                <a:solidFill>
                  <a:schemeClr val="tx2"/>
                </a:solidFill>
                <a:latin typeface="Gill Sans MT" panose="020B0502020104020203" pitchFamily="34" charset="0"/>
              </a:rPr>
              <a:t>ttaToolReq_final.pdf</a:t>
            </a:r>
            <a:endParaRPr lang="en-US" dirty="0">
              <a:solidFill>
                <a:schemeClr val="tx2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9757DF-CE7C-6945-845F-E57790AE16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1538" y="766020"/>
            <a:ext cx="3378322" cy="4357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911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ABA079-0FF1-E646-A0E7-180500CE05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482F6A-96D6-6D42-A87A-2541F3629C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62530" y="838497"/>
            <a:ext cx="8636000" cy="5181006"/>
          </a:xfrm>
        </p:spPr>
        <p:txBody>
          <a:bodyPr/>
          <a:lstStyle/>
          <a:p>
            <a:r>
              <a:rPr lang="en-US" dirty="0"/>
              <a:t>NRAO/GBO will continue to allocate total telescope time</a:t>
            </a:r>
          </a:p>
          <a:p>
            <a:pPr lvl="1"/>
            <a:r>
              <a:rPr lang="en-US" dirty="0"/>
              <a:t>Not sensitivity (different from ALMA)</a:t>
            </a:r>
          </a:p>
          <a:p>
            <a:r>
              <a:rPr lang="en-US" dirty="0"/>
              <a:t>Support proposal, review, and allocation for NRAO Telescopes:</a:t>
            </a:r>
          </a:p>
          <a:p>
            <a:pPr lvl="1"/>
            <a:r>
              <a:rPr lang="en-US" dirty="0"/>
              <a:t>VLA, VLBA, GMVA, and HSA (HSA treated as separate telescope)</a:t>
            </a:r>
          </a:p>
          <a:p>
            <a:pPr lvl="1"/>
            <a:r>
              <a:rPr lang="en-US" dirty="0"/>
              <a:t>GBO may “opt in” to the tool</a:t>
            </a:r>
          </a:p>
          <a:p>
            <a:r>
              <a:rPr lang="en-US" dirty="0"/>
              <a:t>Look and feel similar as possible for all AUI/ NRAO telescopes</a:t>
            </a:r>
          </a:p>
          <a:p>
            <a:pPr lvl="1"/>
            <a:r>
              <a:rPr lang="en-US" dirty="0"/>
              <a:t>“ALMA Like” for users</a:t>
            </a:r>
          </a:p>
          <a:p>
            <a:pPr lvl="1"/>
            <a:r>
              <a:rPr lang="en-US" dirty="0"/>
              <a:t>Must be differences (multiple telescopes, etc.)</a:t>
            </a:r>
          </a:p>
          <a:p>
            <a:pPr lvl="1"/>
            <a:r>
              <a:rPr lang="en-US" dirty="0"/>
              <a:t>Capture enough information at proposal time to be able to generate SBs (Phase 1 – Phase 2 paradigm)</a:t>
            </a:r>
          </a:p>
          <a:p>
            <a:r>
              <a:rPr lang="en-US" dirty="0"/>
              <a:t>Support for SRDP Generation</a:t>
            </a:r>
          </a:p>
          <a:p>
            <a:pPr lvl="1"/>
            <a:r>
              <a:rPr lang="en-US" dirty="0"/>
              <a:t>Capture of scientific intent, product parameters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B925F0A-F701-0944-A6B4-A3AFE832E6C7}"/>
              </a:ext>
            </a:extLst>
          </p:cNvPr>
          <p:cNvSpPr/>
          <p:nvPr/>
        </p:nvSpPr>
        <p:spPr>
          <a:xfrm>
            <a:off x="825519" y="2488557"/>
            <a:ext cx="6316061" cy="4398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/>
              <a:t>GBO has opted to use the new tool for GBT.</a:t>
            </a:r>
          </a:p>
        </p:txBody>
      </p:sp>
    </p:spTree>
    <p:extLst>
      <p:ext uri="{BB962C8B-B14F-4D97-AF65-F5344CB8AC3E}">
        <p14:creationId xmlns:p14="http://schemas.microsoft.com/office/powerpoint/2010/main" val="2625020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7ABA079-0FF1-E646-A0E7-180500CE058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Additional Requirements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482F6A-96D6-6D42-A87A-2541F3629CC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Must be consistent with ngVLA operations concept</a:t>
            </a:r>
          </a:p>
          <a:p>
            <a:pPr lvl="1"/>
            <a:r>
              <a:rPr lang="en-US" sz="1600" dirty="0">
                <a:hlinkClick r:id="rId2"/>
              </a:rPr>
              <a:t>https://sharepoint.nrao.edu/ngvla/_layouts/15/DocIdRedir.aspx?ID=NRAO-402-281</a:t>
            </a:r>
            <a:endParaRPr lang="en-US" sz="1600" dirty="0"/>
          </a:p>
          <a:p>
            <a:pPr lvl="1"/>
            <a:r>
              <a:rPr lang="en-US" dirty="0"/>
              <a:t>Already must support multiple telescopes, just don’t build it out.</a:t>
            </a:r>
          </a:p>
          <a:p>
            <a:r>
              <a:rPr lang="en-US" dirty="0"/>
              <a:t>Support for </a:t>
            </a:r>
            <a:r>
              <a:rPr lang="en-US" dirty="0" err="1"/>
              <a:t>eXtra-Large</a:t>
            </a:r>
            <a:r>
              <a:rPr lang="en-US" dirty="0"/>
              <a:t> / Legacy Proposals</a:t>
            </a:r>
          </a:p>
          <a:p>
            <a:pPr lvl="1"/>
            <a:r>
              <a:rPr lang="en-US" dirty="0"/>
              <a:t>Flexible about calls and capabilities, not hardwire assumptions.</a:t>
            </a:r>
          </a:p>
          <a:p>
            <a:r>
              <a:rPr lang="en-US" dirty="0"/>
              <a:t>Need to be able to run “dummy” calls</a:t>
            </a:r>
          </a:p>
          <a:p>
            <a:pPr lvl="1"/>
            <a:r>
              <a:rPr lang="en-US" dirty="0"/>
              <a:t>Community Days / Schools</a:t>
            </a:r>
          </a:p>
          <a:p>
            <a:pPr lvl="1"/>
            <a:r>
              <a:rPr lang="en-US" dirty="0"/>
              <a:t>Testing and validation</a:t>
            </a:r>
          </a:p>
          <a:p>
            <a:r>
              <a:rPr lang="en-US" dirty="0"/>
              <a:t>Must be able to support possible future “double blind” proposal review process</a:t>
            </a:r>
          </a:p>
          <a:p>
            <a:pPr lvl="1"/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831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E36115-BCED-4944-B987-F01151A191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Assumptions / Choices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E41DED-3B9D-E74B-B93A-71448EDBD9F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50208" y="742731"/>
            <a:ext cx="8636000" cy="5181006"/>
          </a:xfrm>
        </p:spPr>
        <p:txBody>
          <a:bodyPr/>
          <a:lstStyle/>
          <a:p>
            <a:r>
              <a:rPr lang="en-US" dirty="0"/>
              <a:t>Existing downstream tools (OPT, OST, DSS) will need to be accommodated or modified.  </a:t>
            </a:r>
          </a:p>
          <a:p>
            <a:pPr lvl="1"/>
            <a:r>
              <a:rPr lang="en-US" dirty="0"/>
              <a:t>Concept for addressing this early deliverable from the project</a:t>
            </a:r>
          </a:p>
          <a:p>
            <a:endParaRPr lang="en-US" dirty="0"/>
          </a:p>
          <a:p>
            <a:r>
              <a:rPr lang="en-US" dirty="0"/>
              <a:t>The user facing proposal tool will be Web Based</a:t>
            </a:r>
          </a:p>
          <a:p>
            <a:pPr lvl="1"/>
            <a:r>
              <a:rPr lang="en-US" dirty="0"/>
              <a:t>like the current PST</a:t>
            </a:r>
          </a:p>
          <a:p>
            <a:pPr lvl="1"/>
            <a:r>
              <a:rPr lang="en-US" dirty="0"/>
              <a:t>ALMA is likely changing to this design</a:t>
            </a:r>
          </a:p>
          <a:p>
            <a:endParaRPr lang="en-US" dirty="0"/>
          </a:p>
          <a:p>
            <a:r>
              <a:rPr lang="en-US" dirty="0"/>
              <a:t>Review process conceptually unchanged</a:t>
            </a:r>
          </a:p>
          <a:p>
            <a:pPr lvl="1"/>
            <a:r>
              <a:rPr lang="en-US" dirty="0"/>
              <a:t>Implementation may need to be modified based on changes to upstream tools.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7511401"/>
      </p:ext>
    </p:extLst>
  </p:cSld>
  <p:clrMapOvr>
    <a:masterClrMapping/>
  </p:clrMapOvr>
</p:sld>
</file>

<file path=ppt/theme/theme1.xml><?xml version="1.0" encoding="utf-8"?>
<a:theme xmlns:a="http://schemas.openxmlformats.org/drawingml/2006/main" name="AUIBoard_Oct2015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>
            <a:latin typeface="Gill Sans MT" panose="020B05020201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UIBoard_Oct2018_NRAO_XXX_v1.potx" id="{1974187D-4D93-4718-9CF1-6BCAD8C2AC0B}" vid="{589BF7CC-C068-4AB0-955C-7778D9DDE64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AUIBoard_Oct2015_template</Template>
  <TotalTime>23173</TotalTime>
  <Words>1655</Words>
  <Application>Microsoft Macintosh PowerPoint</Application>
  <PresentationFormat>On-screen Show (4:3)</PresentationFormat>
  <Paragraphs>338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Bell MT</vt:lpstr>
      <vt:lpstr>Calibri</vt:lpstr>
      <vt:lpstr>Gabriola</vt:lpstr>
      <vt:lpstr>Gill Sans Light</vt:lpstr>
      <vt:lpstr>Gill Sans MT</vt:lpstr>
      <vt:lpstr>AUIBoard_Oct2015_template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 Kern</dc:creator>
  <cp:lastModifiedBy>Jeff Kern</cp:lastModifiedBy>
  <cp:revision>87</cp:revision>
  <cp:lastPrinted>2014-03-06T23:03:21Z</cp:lastPrinted>
  <dcterms:created xsi:type="dcterms:W3CDTF">2018-09-24T13:05:38Z</dcterms:created>
  <dcterms:modified xsi:type="dcterms:W3CDTF">2019-03-25T12:39:25Z</dcterms:modified>
</cp:coreProperties>
</file>